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charts/chart3.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5" r:id="rId2"/>
    <p:sldMasterId id="2147483736" r:id="rId3"/>
    <p:sldMasterId id="2147483744" r:id="rId4"/>
  </p:sldMasterIdLst>
  <p:notesMasterIdLst>
    <p:notesMasterId r:id="rId20"/>
  </p:notesMasterIdLst>
  <p:handoutMasterIdLst>
    <p:handoutMasterId r:id="rId21"/>
  </p:handoutMasterIdLst>
  <p:sldIdLst>
    <p:sldId id="519" r:id="rId5"/>
    <p:sldId id="487" r:id="rId6"/>
    <p:sldId id="488" r:id="rId7"/>
    <p:sldId id="489" r:id="rId8"/>
    <p:sldId id="490" r:id="rId9"/>
    <p:sldId id="491" r:id="rId10"/>
    <p:sldId id="492" r:id="rId11"/>
    <p:sldId id="493" r:id="rId12"/>
    <p:sldId id="494" r:id="rId13"/>
    <p:sldId id="495" r:id="rId14"/>
    <p:sldId id="501" r:id="rId15"/>
    <p:sldId id="497" r:id="rId16"/>
    <p:sldId id="498" r:id="rId17"/>
    <p:sldId id="499" r:id="rId18"/>
    <p:sldId id="500" r:id="rId19"/>
  </p:sldIdLst>
  <p:sldSz cx="9144000" cy="6858000" type="screen4x3"/>
  <p:notesSz cx="6797675" cy="9926638"/>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annette Wanner" initials="JW" lastIdx="0" clrIdx="0">
    <p:extLst>
      <p:ext uri="{19B8F6BF-5375-455C-9EA6-DF929625EA0E}">
        <p15:presenceInfo xmlns:p15="http://schemas.microsoft.com/office/powerpoint/2012/main" userId="S-1-5-21-3415205687-1598554082-2223640336-182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99"/>
    <a:srgbClr val="00FF99"/>
    <a:srgbClr val="FFFF00"/>
    <a:srgbClr val="FFFF66"/>
    <a:srgbClr val="FFCCCC"/>
    <a:srgbClr val="FF9933"/>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1302" autoAdjust="0"/>
    <p:restoredTop sz="94657" autoAdjust="0"/>
  </p:normalViewPr>
  <p:slideViewPr>
    <p:cSldViewPr>
      <p:cViewPr varScale="1">
        <p:scale>
          <a:sx n="129" d="100"/>
          <a:sy n="129" d="100"/>
        </p:scale>
        <p:origin x="648"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3" d="100"/>
          <a:sy n="93" d="100"/>
        </p:scale>
        <p:origin x="-3774"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Arbeitsblat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Arbeitsblat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Arbeitsblat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244228327999987"/>
          <c:y val="0.20744369821480874"/>
          <c:w val="0.87341752555726959"/>
          <c:h val="0.63082348587343129"/>
        </c:manualLayout>
      </c:layout>
      <c:barChart>
        <c:barDir val="col"/>
        <c:grouping val="stacked"/>
        <c:varyColors val="0"/>
        <c:ser>
          <c:idx val="0"/>
          <c:order val="0"/>
          <c:tx>
            <c:strRef>
              <c:f>Tabelle1!$B$1</c:f>
              <c:strCache>
                <c:ptCount val="1"/>
                <c:pt idx="0">
                  <c:v>Ordentliche Steuern</c:v>
                </c:pt>
              </c:strCache>
            </c:strRef>
          </c:tx>
          <c:spPr>
            <a:solidFill>
              <a:srgbClr val="00B0F0"/>
            </a:solidFill>
          </c:spPr>
          <c:invertIfNegative val="0"/>
          <c:dLbls>
            <c:spPr>
              <a:noFill/>
              <a:ln>
                <a:noFill/>
              </a:ln>
              <a:effectLst/>
            </c:spPr>
            <c:txPr>
              <a:bodyPr/>
              <a:lstStyle/>
              <a:p>
                <a:pPr>
                  <a:defRPr sz="1400"/>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Tabelle1!$A$2:$A$3</c:f>
              <c:numCache>
                <c:formatCode>General</c:formatCode>
                <c:ptCount val="2"/>
                <c:pt idx="0">
                  <c:v>2015</c:v>
                </c:pt>
                <c:pt idx="1">
                  <c:v>2016</c:v>
                </c:pt>
              </c:numCache>
            </c:numRef>
          </c:cat>
          <c:val>
            <c:numRef>
              <c:f>Tabelle1!$B$2:$B$3</c:f>
              <c:numCache>
                <c:formatCode>#,##0</c:formatCode>
                <c:ptCount val="2"/>
                <c:pt idx="0">
                  <c:v>35300</c:v>
                </c:pt>
                <c:pt idx="1">
                  <c:v>35900</c:v>
                </c:pt>
              </c:numCache>
            </c:numRef>
          </c:val>
        </c:ser>
        <c:ser>
          <c:idx val="1"/>
          <c:order val="1"/>
          <c:tx>
            <c:strRef>
              <c:f>Tabelle1!$C$1</c:f>
              <c:strCache>
                <c:ptCount val="1"/>
                <c:pt idx="0">
                  <c:v>Steuern Vorjahre</c:v>
                </c:pt>
              </c:strCache>
            </c:strRef>
          </c:tx>
          <c:spPr>
            <a:solidFill>
              <a:srgbClr val="00B050"/>
            </a:solidFill>
          </c:spPr>
          <c:invertIfNegative val="0"/>
          <c:dLbls>
            <c:spPr>
              <a:noFill/>
              <a:ln>
                <a:noFill/>
              </a:ln>
              <a:effectLst/>
            </c:spPr>
            <c:txPr>
              <a:bodyPr/>
              <a:lstStyle/>
              <a:p>
                <a:pPr>
                  <a:defRPr sz="1400"/>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Tabelle1!$A$2:$A$3</c:f>
              <c:numCache>
                <c:formatCode>General</c:formatCode>
                <c:ptCount val="2"/>
                <c:pt idx="0">
                  <c:v>2015</c:v>
                </c:pt>
                <c:pt idx="1">
                  <c:v>2016</c:v>
                </c:pt>
              </c:numCache>
            </c:numRef>
          </c:cat>
          <c:val>
            <c:numRef>
              <c:f>Tabelle1!$C$2:$C$3</c:f>
              <c:numCache>
                <c:formatCode>#,##0</c:formatCode>
                <c:ptCount val="2"/>
                <c:pt idx="0">
                  <c:v>7000</c:v>
                </c:pt>
                <c:pt idx="1">
                  <c:v>6500</c:v>
                </c:pt>
              </c:numCache>
            </c:numRef>
          </c:val>
        </c:ser>
        <c:ser>
          <c:idx val="2"/>
          <c:order val="2"/>
          <c:tx>
            <c:strRef>
              <c:f>Tabelle1!$D$1</c:f>
              <c:strCache>
                <c:ptCount val="1"/>
                <c:pt idx="0">
                  <c:v>Grundsteuern</c:v>
                </c:pt>
              </c:strCache>
            </c:strRef>
          </c:tx>
          <c:spPr>
            <a:solidFill>
              <a:srgbClr val="FFC000"/>
            </a:solidFill>
          </c:spPr>
          <c:invertIfNegative val="0"/>
          <c:dLbls>
            <c:spPr>
              <a:noFill/>
              <a:ln>
                <a:noFill/>
              </a:ln>
              <a:effectLst/>
            </c:spPr>
            <c:txPr>
              <a:bodyPr/>
              <a:lstStyle/>
              <a:p>
                <a:pPr>
                  <a:defRPr sz="1400"/>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Tabelle1!$A$2:$A$3</c:f>
              <c:numCache>
                <c:formatCode>General</c:formatCode>
                <c:ptCount val="2"/>
                <c:pt idx="0">
                  <c:v>2015</c:v>
                </c:pt>
                <c:pt idx="1">
                  <c:v>2016</c:v>
                </c:pt>
              </c:numCache>
            </c:numRef>
          </c:cat>
          <c:val>
            <c:numRef>
              <c:f>Tabelle1!$D$2:$D$3</c:f>
              <c:numCache>
                <c:formatCode>#,##0</c:formatCode>
                <c:ptCount val="2"/>
                <c:pt idx="0">
                  <c:v>6200</c:v>
                </c:pt>
                <c:pt idx="1">
                  <c:v>7500</c:v>
                </c:pt>
              </c:numCache>
            </c:numRef>
          </c:val>
        </c:ser>
        <c:ser>
          <c:idx val="3"/>
          <c:order val="3"/>
          <c:tx>
            <c:strRef>
              <c:f>Tabelle1!$E$1</c:f>
              <c:strCache>
                <c:ptCount val="1"/>
                <c:pt idx="0">
                  <c:v>Rest</c:v>
                </c:pt>
              </c:strCache>
            </c:strRef>
          </c:tx>
          <c:spPr>
            <a:solidFill>
              <a:srgbClr val="C00000"/>
            </a:solidFill>
          </c:spPr>
          <c:invertIfNegative val="0"/>
          <c:dLbls>
            <c:spPr>
              <a:noFill/>
              <a:ln>
                <a:noFill/>
              </a:ln>
              <a:effectLst/>
            </c:spPr>
            <c:txPr>
              <a:bodyPr/>
              <a:lstStyle/>
              <a:p>
                <a:pPr>
                  <a:defRPr sz="1400">
                    <a:solidFill>
                      <a:schemeClr val="bg1"/>
                    </a:solidFill>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Tabelle1!$A$2:$A$3</c:f>
              <c:numCache>
                <c:formatCode>General</c:formatCode>
                <c:ptCount val="2"/>
                <c:pt idx="0">
                  <c:v>2015</c:v>
                </c:pt>
                <c:pt idx="1">
                  <c:v>2016</c:v>
                </c:pt>
              </c:numCache>
            </c:numRef>
          </c:cat>
          <c:val>
            <c:numRef>
              <c:f>Tabelle1!$E$2:$E$3</c:f>
              <c:numCache>
                <c:formatCode>#,##0</c:formatCode>
                <c:ptCount val="2"/>
                <c:pt idx="0">
                  <c:v>4470</c:v>
                </c:pt>
                <c:pt idx="1">
                  <c:v>3975</c:v>
                </c:pt>
              </c:numCache>
            </c:numRef>
          </c:val>
        </c:ser>
        <c:dLbls>
          <c:showLegendKey val="0"/>
          <c:showVal val="0"/>
          <c:showCatName val="0"/>
          <c:showSerName val="0"/>
          <c:showPercent val="0"/>
          <c:showBubbleSize val="0"/>
        </c:dLbls>
        <c:gapWidth val="150"/>
        <c:overlap val="100"/>
        <c:axId val="483329896"/>
        <c:axId val="483329112"/>
      </c:barChart>
      <c:catAx>
        <c:axId val="483329896"/>
        <c:scaling>
          <c:orientation val="minMax"/>
        </c:scaling>
        <c:delete val="0"/>
        <c:axPos val="b"/>
        <c:numFmt formatCode="General" sourceLinked="1"/>
        <c:majorTickMark val="out"/>
        <c:minorTickMark val="none"/>
        <c:tickLblPos val="low"/>
        <c:txPr>
          <a:bodyPr/>
          <a:lstStyle/>
          <a:p>
            <a:pPr>
              <a:defRPr sz="1200"/>
            </a:pPr>
            <a:endParaRPr lang="de-DE"/>
          </a:p>
        </c:txPr>
        <c:crossAx val="483329112"/>
        <c:crosses val="autoZero"/>
        <c:auto val="1"/>
        <c:lblAlgn val="ctr"/>
        <c:lblOffset val="100"/>
        <c:noMultiLvlLbl val="0"/>
      </c:catAx>
      <c:valAx>
        <c:axId val="483329112"/>
        <c:scaling>
          <c:orientation val="minMax"/>
        </c:scaling>
        <c:delete val="0"/>
        <c:axPos val="l"/>
        <c:majorGridlines/>
        <c:title>
          <c:tx>
            <c:rich>
              <a:bodyPr rot="-5400000" vert="horz"/>
              <a:lstStyle/>
              <a:p>
                <a:pPr>
                  <a:defRPr sz="1200" b="0"/>
                </a:pPr>
                <a:r>
                  <a:rPr lang="de-CH" sz="1200" b="0" dirty="0" smtClean="0"/>
                  <a:t>In 1'000 CHF</a:t>
                </a:r>
                <a:endParaRPr lang="de-CH" sz="1200" b="0" dirty="0"/>
              </a:p>
            </c:rich>
          </c:tx>
          <c:layout/>
          <c:overlay val="0"/>
        </c:title>
        <c:numFmt formatCode="#,##0" sourceLinked="1"/>
        <c:majorTickMark val="out"/>
        <c:minorTickMark val="none"/>
        <c:tickLblPos val="nextTo"/>
        <c:txPr>
          <a:bodyPr/>
          <a:lstStyle/>
          <a:p>
            <a:pPr>
              <a:defRPr sz="1200"/>
            </a:pPr>
            <a:endParaRPr lang="de-DE"/>
          </a:p>
        </c:txPr>
        <c:crossAx val="483329896"/>
        <c:crosses val="autoZero"/>
        <c:crossBetween val="between"/>
      </c:valAx>
      <c:spPr>
        <a:solidFill>
          <a:schemeClr val="bg1">
            <a:lumMod val="95000"/>
          </a:schemeClr>
        </a:solidFill>
      </c:spPr>
    </c:plotArea>
    <c:legend>
      <c:legendPos val="r"/>
      <c:layout>
        <c:manualLayout>
          <c:xMode val="edge"/>
          <c:yMode val="edge"/>
          <c:x val="0.46514002997845416"/>
          <c:y val="0.32506761080788377"/>
          <c:w val="0.16332793624023562"/>
          <c:h val="0.33276978173785154"/>
        </c:manualLayout>
      </c:layout>
      <c:overlay val="0"/>
      <c:txPr>
        <a:bodyPr/>
        <a:lstStyle/>
        <a:p>
          <a:pPr>
            <a:defRPr sz="1400"/>
          </a:pPr>
          <a:endParaRPr lang="de-DE"/>
        </a:p>
      </c:txPr>
    </c:legend>
    <c:plotVisOnly val="1"/>
    <c:dispBlanksAs val="gap"/>
    <c:showDLblsOverMax val="0"/>
  </c:chart>
  <c:txPr>
    <a:bodyPr/>
    <a:lstStyle/>
    <a:p>
      <a:pPr>
        <a:defRPr sz="1800"/>
      </a:pPr>
      <a:endParaRPr lang="de-DE"/>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
      <c:rotY val="5"/>
      <c:rAngAx val="0"/>
      <c:perspective val="0"/>
    </c:view3D>
    <c:floor>
      <c:thickness val="0"/>
    </c:floor>
    <c:sideWall>
      <c:thickness val="0"/>
      <c:spPr>
        <a:solidFill>
          <a:schemeClr val="bg1">
            <a:lumMod val="95000"/>
          </a:schemeClr>
        </a:solidFill>
      </c:spPr>
    </c:sideWall>
    <c:backWall>
      <c:thickness val="0"/>
      <c:spPr>
        <a:solidFill>
          <a:schemeClr val="bg1">
            <a:lumMod val="95000"/>
          </a:schemeClr>
        </a:solidFill>
      </c:spPr>
    </c:backWall>
    <c:plotArea>
      <c:layout>
        <c:manualLayout>
          <c:layoutTarget val="inner"/>
          <c:xMode val="edge"/>
          <c:yMode val="edge"/>
          <c:x val="0.10244228327999987"/>
          <c:y val="0.25760333146679304"/>
          <c:w val="0.87630882543105415"/>
          <c:h val="0.55624234667191752"/>
        </c:manualLayout>
      </c:layout>
      <c:bar3DChart>
        <c:barDir val="col"/>
        <c:grouping val="stacked"/>
        <c:varyColors val="0"/>
        <c:ser>
          <c:idx val="0"/>
          <c:order val="0"/>
          <c:tx>
            <c:strRef>
              <c:f>Tabelle1!$B$1</c:f>
              <c:strCache>
                <c:ptCount val="1"/>
                <c:pt idx="0">
                  <c:v>Hochbauten</c:v>
                </c:pt>
              </c:strCache>
            </c:strRef>
          </c:tx>
          <c:spPr>
            <a:solidFill>
              <a:srgbClr val="00B0F0"/>
            </a:solidFill>
          </c:spPr>
          <c:invertIfNegative val="0"/>
          <c:dLbls>
            <c:spPr>
              <a:noFill/>
              <a:ln>
                <a:noFill/>
              </a:ln>
              <a:effectLst/>
            </c:spPr>
            <c:txPr>
              <a:bodyPr/>
              <a:lstStyle/>
              <a:p>
                <a:pPr>
                  <a:defRPr sz="1400"/>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Tabelle1!$A$2:$A$3</c:f>
              <c:numCache>
                <c:formatCode>General</c:formatCode>
                <c:ptCount val="2"/>
                <c:pt idx="0">
                  <c:v>2015</c:v>
                </c:pt>
                <c:pt idx="1">
                  <c:v>2016</c:v>
                </c:pt>
              </c:numCache>
            </c:numRef>
          </c:cat>
          <c:val>
            <c:numRef>
              <c:f>Tabelle1!$B$2:$B$3</c:f>
              <c:numCache>
                <c:formatCode>#,##0</c:formatCode>
                <c:ptCount val="2"/>
                <c:pt idx="0">
                  <c:v>3731</c:v>
                </c:pt>
                <c:pt idx="1">
                  <c:v>710</c:v>
                </c:pt>
              </c:numCache>
            </c:numRef>
          </c:val>
        </c:ser>
        <c:ser>
          <c:idx val="1"/>
          <c:order val="1"/>
          <c:tx>
            <c:strRef>
              <c:f>Tabelle1!$C$1</c:f>
              <c:strCache>
                <c:ptCount val="1"/>
                <c:pt idx="0">
                  <c:v>Bildung</c:v>
                </c:pt>
              </c:strCache>
            </c:strRef>
          </c:tx>
          <c:spPr>
            <a:solidFill>
              <a:srgbClr val="00B050"/>
            </a:solidFill>
          </c:spPr>
          <c:invertIfNegative val="0"/>
          <c:dLbls>
            <c:spPr>
              <a:noFill/>
              <a:ln>
                <a:noFill/>
              </a:ln>
              <a:effectLst/>
            </c:spPr>
            <c:txPr>
              <a:bodyPr/>
              <a:lstStyle/>
              <a:p>
                <a:pPr>
                  <a:defRPr sz="1400"/>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Tabelle1!$A$2:$A$3</c:f>
              <c:numCache>
                <c:formatCode>General</c:formatCode>
                <c:ptCount val="2"/>
                <c:pt idx="0">
                  <c:v>2015</c:v>
                </c:pt>
                <c:pt idx="1">
                  <c:v>2016</c:v>
                </c:pt>
              </c:numCache>
            </c:numRef>
          </c:cat>
          <c:val>
            <c:numRef>
              <c:f>Tabelle1!$C$2:$C$3</c:f>
              <c:numCache>
                <c:formatCode>#,##0</c:formatCode>
                <c:ptCount val="2"/>
                <c:pt idx="0">
                  <c:v>14920</c:v>
                </c:pt>
                <c:pt idx="1">
                  <c:v>5450</c:v>
                </c:pt>
              </c:numCache>
            </c:numRef>
          </c:val>
        </c:ser>
        <c:ser>
          <c:idx val="2"/>
          <c:order val="2"/>
          <c:tx>
            <c:strRef>
              <c:f>Tabelle1!$D$1</c:f>
              <c:strCache>
                <c:ptCount val="1"/>
                <c:pt idx="0">
                  <c:v>Verkehr</c:v>
                </c:pt>
              </c:strCache>
            </c:strRef>
          </c:tx>
          <c:spPr>
            <a:solidFill>
              <a:srgbClr val="FFC000"/>
            </a:solidFill>
          </c:spPr>
          <c:invertIfNegative val="0"/>
          <c:dLbls>
            <c:spPr>
              <a:noFill/>
              <a:ln>
                <a:noFill/>
              </a:ln>
              <a:effectLst/>
            </c:spPr>
            <c:txPr>
              <a:bodyPr/>
              <a:lstStyle/>
              <a:p>
                <a:pPr>
                  <a:defRPr sz="1400"/>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Tabelle1!$A$2:$A$3</c:f>
              <c:numCache>
                <c:formatCode>General</c:formatCode>
                <c:ptCount val="2"/>
                <c:pt idx="0">
                  <c:v>2015</c:v>
                </c:pt>
                <c:pt idx="1">
                  <c:v>2016</c:v>
                </c:pt>
              </c:numCache>
            </c:numRef>
          </c:cat>
          <c:val>
            <c:numRef>
              <c:f>Tabelle1!$D$2:$D$3</c:f>
              <c:numCache>
                <c:formatCode>#,##0</c:formatCode>
                <c:ptCount val="2"/>
                <c:pt idx="0">
                  <c:v>4280</c:v>
                </c:pt>
                <c:pt idx="1">
                  <c:v>5730</c:v>
                </c:pt>
              </c:numCache>
            </c:numRef>
          </c:val>
        </c:ser>
        <c:ser>
          <c:idx val="3"/>
          <c:order val="3"/>
          <c:tx>
            <c:strRef>
              <c:f>Tabelle1!$E$1</c:f>
              <c:strCache>
                <c:ptCount val="1"/>
                <c:pt idx="0">
                  <c:v>Sport</c:v>
                </c:pt>
              </c:strCache>
            </c:strRef>
          </c:tx>
          <c:spPr>
            <a:solidFill>
              <a:srgbClr val="C00000"/>
            </a:solidFill>
          </c:spPr>
          <c:invertIfNegative val="0"/>
          <c:dLbls>
            <c:spPr>
              <a:noFill/>
              <a:ln>
                <a:noFill/>
              </a:ln>
              <a:effectLst/>
            </c:spPr>
            <c:txPr>
              <a:bodyPr/>
              <a:lstStyle/>
              <a:p>
                <a:pPr>
                  <a:defRPr sz="1400">
                    <a:solidFill>
                      <a:schemeClr val="bg1"/>
                    </a:solidFill>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Tabelle1!$A$2:$A$3</c:f>
              <c:numCache>
                <c:formatCode>General</c:formatCode>
                <c:ptCount val="2"/>
                <c:pt idx="0">
                  <c:v>2015</c:v>
                </c:pt>
                <c:pt idx="1">
                  <c:v>2016</c:v>
                </c:pt>
              </c:numCache>
            </c:numRef>
          </c:cat>
          <c:val>
            <c:numRef>
              <c:f>Tabelle1!$E$2:$E$3</c:f>
              <c:numCache>
                <c:formatCode>#,##0</c:formatCode>
                <c:ptCount val="2"/>
                <c:pt idx="0">
                  <c:v>8385</c:v>
                </c:pt>
                <c:pt idx="1">
                  <c:v>9443</c:v>
                </c:pt>
              </c:numCache>
            </c:numRef>
          </c:val>
        </c:ser>
        <c:ser>
          <c:idx val="4"/>
          <c:order val="4"/>
          <c:tx>
            <c:strRef>
              <c:f>Tabelle1!$F$1</c:f>
              <c:strCache>
                <c:ptCount val="1"/>
                <c:pt idx="0">
                  <c:v>Rest</c:v>
                </c:pt>
              </c:strCache>
            </c:strRef>
          </c:tx>
          <c:spPr>
            <a:solidFill>
              <a:srgbClr val="7030A0"/>
            </a:solidFill>
          </c:spPr>
          <c:invertIfNegative val="0"/>
          <c:dLbls>
            <c:dLbl>
              <c:idx val="0"/>
              <c:layout>
                <c:manualLayout>
                  <c:x val="0"/>
                  <c:y val="-9.768569512217634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400">
                    <a:solidFill>
                      <a:schemeClr val="bg1"/>
                    </a:solidFill>
                  </a:defRPr>
                </a:pPr>
                <a:endParaRPr lang="de-DE"/>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Tabelle1!$A$2:$A$3</c:f>
              <c:numCache>
                <c:formatCode>General</c:formatCode>
                <c:ptCount val="2"/>
                <c:pt idx="0">
                  <c:v>2015</c:v>
                </c:pt>
                <c:pt idx="1">
                  <c:v>2016</c:v>
                </c:pt>
              </c:numCache>
            </c:numRef>
          </c:cat>
          <c:val>
            <c:numRef>
              <c:f>Tabelle1!$F$2:$F$3</c:f>
              <c:numCache>
                <c:formatCode>#,##0</c:formatCode>
                <c:ptCount val="2"/>
                <c:pt idx="0">
                  <c:v>1256</c:v>
                </c:pt>
                <c:pt idx="1">
                  <c:v>900</c:v>
                </c:pt>
              </c:numCache>
            </c:numRef>
          </c:val>
        </c:ser>
        <c:dLbls>
          <c:showLegendKey val="0"/>
          <c:showVal val="0"/>
          <c:showCatName val="0"/>
          <c:showSerName val="0"/>
          <c:showPercent val="0"/>
          <c:showBubbleSize val="0"/>
        </c:dLbls>
        <c:gapWidth val="150"/>
        <c:shape val="box"/>
        <c:axId val="482271472"/>
        <c:axId val="198143216"/>
        <c:axId val="0"/>
      </c:bar3DChart>
      <c:catAx>
        <c:axId val="482271472"/>
        <c:scaling>
          <c:orientation val="minMax"/>
        </c:scaling>
        <c:delete val="0"/>
        <c:axPos val="b"/>
        <c:numFmt formatCode="General" sourceLinked="1"/>
        <c:majorTickMark val="out"/>
        <c:minorTickMark val="none"/>
        <c:tickLblPos val="low"/>
        <c:txPr>
          <a:bodyPr/>
          <a:lstStyle/>
          <a:p>
            <a:pPr>
              <a:defRPr sz="1200"/>
            </a:pPr>
            <a:endParaRPr lang="de-DE"/>
          </a:p>
        </c:txPr>
        <c:crossAx val="198143216"/>
        <c:crosses val="autoZero"/>
        <c:auto val="1"/>
        <c:lblAlgn val="ctr"/>
        <c:lblOffset val="100"/>
        <c:noMultiLvlLbl val="0"/>
      </c:catAx>
      <c:valAx>
        <c:axId val="198143216"/>
        <c:scaling>
          <c:orientation val="minMax"/>
        </c:scaling>
        <c:delete val="0"/>
        <c:axPos val="l"/>
        <c:majorGridlines/>
        <c:title>
          <c:tx>
            <c:rich>
              <a:bodyPr rot="-5400000" vert="horz"/>
              <a:lstStyle/>
              <a:p>
                <a:pPr>
                  <a:defRPr sz="1200" b="0"/>
                </a:pPr>
                <a:r>
                  <a:rPr lang="de-CH" sz="1200" b="0" dirty="0" smtClean="0"/>
                  <a:t>In 1'000 CHF</a:t>
                </a:r>
                <a:endParaRPr lang="de-CH" sz="1200" b="0" dirty="0"/>
              </a:p>
            </c:rich>
          </c:tx>
          <c:layout/>
          <c:overlay val="0"/>
        </c:title>
        <c:numFmt formatCode="#,##0" sourceLinked="1"/>
        <c:majorTickMark val="out"/>
        <c:minorTickMark val="none"/>
        <c:tickLblPos val="nextTo"/>
        <c:txPr>
          <a:bodyPr/>
          <a:lstStyle/>
          <a:p>
            <a:pPr>
              <a:defRPr sz="1200"/>
            </a:pPr>
            <a:endParaRPr lang="de-DE"/>
          </a:p>
        </c:txPr>
        <c:crossAx val="482271472"/>
        <c:crosses val="autoZero"/>
        <c:crossBetween val="between"/>
      </c:valAx>
    </c:plotArea>
    <c:legend>
      <c:legendPos val="r"/>
      <c:layout>
        <c:manualLayout>
          <c:xMode val="edge"/>
          <c:yMode val="edge"/>
          <c:x val="0.46369438004156194"/>
          <c:y val="0.3128568989176117"/>
          <c:w val="0.16671758693478503"/>
          <c:h val="0.46663668151694349"/>
        </c:manualLayout>
      </c:layout>
      <c:overlay val="0"/>
      <c:txPr>
        <a:bodyPr/>
        <a:lstStyle/>
        <a:p>
          <a:pPr>
            <a:defRPr sz="1600"/>
          </a:pPr>
          <a:endParaRPr lang="de-DE"/>
        </a:p>
      </c:txPr>
    </c:legend>
    <c:plotVisOnly val="1"/>
    <c:dispBlanksAs val="gap"/>
    <c:showDLblsOverMax val="0"/>
  </c:chart>
  <c:txPr>
    <a:bodyPr/>
    <a:lstStyle/>
    <a:p>
      <a:pPr>
        <a:defRPr sz="1800"/>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
      <c:rotY val="5"/>
      <c:rAngAx val="0"/>
      <c:perspective val="0"/>
    </c:view3D>
    <c:floor>
      <c:thickness val="0"/>
    </c:floor>
    <c:sideWall>
      <c:thickness val="0"/>
      <c:spPr>
        <a:solidFill>
          <a:schemeClr val="bg1">
            <a:lumMod val="95000"/>
          </a:schemeClr>
        </a:solidFill>
      </c:spPr>
    </c:sideWall>
    <c:backWall>
      <c:thickness val="0"/>
      <c:spPr>
        <a:solidFill>
          <a:schemeClr val="bg1">
            <a:lumMod val="95000"/>
          </a:schemeClr>
        </a:solidFill>
      </c:spPr>
    </c:backWall>
    <c:plotArea>
      <c:layout>
        <c:manualLayout>
          <c:layoutTarget val="inner"/>
          <c:xMode val="edge"/>
          <c:yMode val="edge"/>
          <c:x val="0.10244228327999987"/>
          <c:y val="0.25760333146679304"/>
          <c:w val="0.87630882543105415"/>
          <c:h val="0.55624234667191752"/>
        </c:manualLayout>
      </c:layout>
      <c:bar3DChart>
        <c:barDir val="col"/>
        <c:grouping val="stacked"/>
        <c:varyColors val="0"/>
        <c:ser>
          <c:idx val="0"/>
          <c:order val="0"/>
          <c:tx>
            <c:strRef>
              <c:f>Tabelle1!$B$1</c:f>
              <c:strCache>
                <c:ptCount val="1"/>
                <c:pt idx="0">
                  <c:v>Grossturnhalle</c:v>
                </c:pt>
              </c:strCache>
            </c:strRef>
          </c:tx>
          <c:spPr>
            <a:solidFill>
              <a:srgbClr val="00B0F0"/>
            </a:solidFill>
          </c:spPr>
          <c:invertIfNegative val="0"/>
          <c:dLbls>
            <c:spPr>
              <a:noFill/>
              <a:ln>
                <a:noFill/>
              </a:ln>
              <a:effectLst/>
            </c:spPr>
            <c:txPr>
              <a:bodyPr/>
              <a:lstStyle/>
              <a:p>
                <a:pPr>
                  <a:defRPr sz="1400"/>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Tabelle1!$A$2</c:f>
              <c:numCache>
                <c:formatCode>General</c:formatCode>
                <c:ptCount val="1"/>
                <c:pt idx="0">
                  <c:v>2016</c:v>
                </c:pt>
              </c:numCache>
            </c:numRef>
          </c:cat>
          <c:val>
            <c:numRef>
              <c:f>Tabelle1!$B$2</c:f>
              <c:numCache>
                <c:formatCode>#,##0</c:formatCode>
                <c:ptCount val="1"/>
                <c:pt idx="0">
                  <c:v>7400</c:v>
                </c:pt>
              </c:numCache>
            </c:numRef>
          </c:val>
        </c:ser>
        <c:ser>
          <c:idx val="1"/>
          <c:order val="1"/>
          <c:tx>
            <c:strRef>
              <c:f>Tabelle1!$C$1</c:f>
              <c:strCache>
                <c:ptCount val="1"/>
                <c:pt idx="0">
                  <c:v>Erweiterungsbau SH Böswisli</c:v>
                </c:pt>
              </c:strCache>
            </c:strRef>
          </c:tx>
          <c:spPr>
            <a:solidFill>
              <a:srgbClr val="00B050"/>
            </a:solidFill>
          </c:spPr>
          <c:invertIfNegative val="0"/>
          <c:dLbls>
            <c:spPr>
              <a:noFill/>
              <a:ln>
                <a:noFill/>
              </a:ln>
              <a:effectLst/>
            </c:spPr>
            <c:txPr>
              <a:bodyPr/>
              <a:lstStyle/>
              <a:p>
                <a:pPr>
                  <a:defRPr sz="1400"/>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Tabelle1!$A$2</c:f>
              <c:numCache>
                <c:formatCode>General</c:formatCode>
                <c:ptCount val="1"/>
                <c:pt idx="0">
                  <c:v>2016</c:v>
                </c:pt>
              </c:numCache>
            </c:numRef>
          </c:cat>
          <c:val>
            <c:numRef>
              <c:f>Tabelle1!$C$2</c:f>
              <c:numCache>
                <c:formatCode>#,##0</c:formatCode>
                <c:ptCount val="1"/>
                <c:pt idx="0">
                  <c:v>3800</c:v>
                </c:pt>
              </c:numCache>
            </c:numRef>
          </c:val>
        </c:ser>
        <c:ser>
          <c:idx val="2"/>
          <c:order val="2"/>
          <c:tx>
            <c:strRef>
              <c:f>Tabelle1!$D$1</c:f>
              <c:strCache>
                <c:ptCount val="1"/>
                <c:pt idx="0">
                  <c:v>Ifangstrasse, Neubau</c:v>
                </c:pt>
              </c:strCache>
            </c:strRef>
          </c:tx>
          <c:spPr>
            <a:solidFill>
              <a:srgbClr val="FFC000"/>
            </a:solidFill>
          </c:spPr>
          <c:invertIfNegative val="0"/>
          <c:dLbls>
            <c:spPr>
              <a:noFill/>
              <a:ln>
                <a:noFill/>
              </a:ln>
              <a:effectLst/>
            </c:spPr>
            <c:txPr>
              <a:bodyPr/>
              <a:lstStyle/>
              <a:p>
                <a:pPr>
                  <a:defRPr sz="1400"/>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Tabelle1!$A$2</c:f>
              <c:numCache>
                <c:formatCode>General</c:formatCode>
                <c:ptCount val="1"/>
                <c:pt idx="0">
                  <c:v>2016</c:v>
                </c:pt>
              </c:numCache>
            </c:numRef>
          </c:cat>
          <c:val>
            <c:numRef>
              <c:f>Tabelle1!$D$2</c:f>
              <c:numCache>
                <c:formatCode>#,##0</c:formatCode>
                <c:ptCount val="1"/>
                <c:pt idx="0">
                  <c:v>3000</c:v>
                </c:pt>
              </c:numCache>
            </c:numRef>
          </c:val>
        </c:ser>
        <c:ser>
          <c:idx val="3"/>
          <c:order val="3"/>
          <c:tx>
            <c:strRef>
              <c:f>Tabelle1!$E$1</c:f>
              <c:strCache>
                <c:ptCount val="1"/>
                <c:pt idx="0">
                  <c:v>Sanierung Garderobengebäude Fussballplatz</c:v>
                </c:pt>
              </c:strCache>
            </c:strRef>
          </c:tx>
          <c:spPr>
            <a:solidFill>
              <a:srgbClr val="C00000"/>
            </a:solidFill>
          </c:spPr>
          <c:invertIfNegative val="0"/>
          <c:dLbls>
            <c:spPr>
              <a:noFill/>
              <a:ln>
                <a:noFill/>
              </a:ln>
              <a:effectLst/>
            </c:spPr>
            <c:txPr>
              <a:bodyPr/>
              <a:lstStyle/>
              <a:p>
                <a:pPr>
                  <a:defRPr sz="1400">
                    <a:solidFill>
                      <a:schemeClr val="bg1"/>
                    </a:solidFill>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Tabelle1!$A$2</c:f>
              <c:numCache>
                <c:formatCode>General</c:formatCode>
                <c:ptCount val="1"/>
                <c:pt idx="0">
                  <c:v>2016</c:v>
                </c:pt>
              </c:numCache>
            </c:numRef>
          </c:cat>
          <c:val>
            <c:numRef>
              <c:f>Tabelle1!$E$2</c:f>
              <c:numCache>
                <c:formatCode>#,##0</c:formatCode>
                <c:ptCount val="1"/>
                <c:pt idx="0">
                  <c:v>1250</c:v>
                </c:pt>
              </c:numCache>
            </c:numRef>
          </c:val>
        </c:ser>
        <c:dLbls>
          <c:showLegendKey val="0"/>
          <c:showVal val="0"/>
          <c:showCatName val="0"/>
          <c:showSerName val="0"/>
          <c:showPercent val="0"/>
          <c:showBubbleSize val="0"/>
        </c:dLbls>
        <c:gapWidth val="150"/>
        <c:shape val="box"/>
        <c:axId val="196241232"/>
        <c:axId val="106644152"/>
        <c:axId val="0"/>
      </c:bar3DChart>
      <c:catAx>
        <c:axId val="196241232"/>
        <c:scaling>
          <c:orientation val="minMax"/>
        </c:scaling>
        <c:delete val="0"/>
        <c:axPos val="b"/>
        <c:numFmt formatCode="General" sourceLinked="1"/>
        <c:majorTickMark val="out"/>
        <c:minorTickMark val="none"/>
        <c:tickLblPos val="low"/>
        <c:txPr>
          <a:bodyPr/>
          <a:lstStyle/>
          <a:p>
            <a:pPr>
              <a:defRPr sz="1200"/>
            </a:pPr>
            <a:endParaRPr lang="de-DE"/>
          </a:p>
        </c:txPr>
        <c:crossAx val="106644152"/>
        <c:crosses val="autoZero"/>
        <c:auto val="1"/>
        <c:lblAlgn val="ctr"/>
        <c:lblOffset val="100"/>
        <c:noMultiLvlLbl val="0"/>
      </c:catAx>
      <c:valAx>
        <c:axId val="106644152"/>
        <c:scaling>
          <c:orientation val="minMax"/>
        </c:scaling>
        <c:delete val="0"/>
        <c:axPos val="l"/>
        <c:majorGridlines/>
        <c:title>
          <c:tx>
            <c:rich>
              <a:bodyPr rot="-5400000" vert="horz"/>
              <a:lstStyle/>
              <a:p>
                <a:pPr>
                  <a:defRPr sz="1200" b="0"/>
                </a:pPr>
                <a:r>
                  <a:rPr lang="de-CH" sz="1200" b="0" dirty="0" smtClean="0"/>
                  <a:t>In 1'000 CHF</a:t>
                </a:r>
                <a:endParaRPr lang="de-CH" sz="1200" b="0" dirty="0"/>
              </a:p>
            </c:rich>
          </c:tx>
          <c:layout/>
          <c:overlay val="0"/>
        </c:title>
        <c:numFmt formatCode="#,##0" sourceLinked="1"/>
        <c:majorTickMark val="out"/>
        <c:minorTickMark val="none"/>
        <c:tickLblPos val="nextTo"/>
        <c:txPr>
          <a:bodyPr/>
          <a:lstStyle/>
          <a:p>
            <a:pPr>
              <a:defRPr sz="1200"/>
            </a:pPr>
            <a:endParaRPr lang="de-DE"/>
          </a:p>
        </c:txPr>
        <c:crossAx val="196241232"/>
        <c:crosses val="autoZero"/>
        <c:crossBetween val="between"/>
      </c:valAx>
    </c:plotArea>
    <c:legend>
      <c:legendPos val="r"/>
      <c:layout>
        <c:manualLayout>
          <c:xMode val="edge"/>
          <c:yMode val="edge"/>
          <c:x val="0.75282436742001357"/>
          <c:y val="0.28599333275901323"/>
          <c:w val="0.19739439242634244"/>
          <c:h val="0.51059524432192283"/>
        </c:manualLayout>
      </c:layout>
      <c:overlay val="0"/>
      <c:txPr>
        <a:bodyPr/>
        <a:lstStyle/>
        <a:p>
          <a:pPr>
            <a:defRPr sz="1400"/>
          </a:pPr>
          <a:endParaRPr lang="de-DE"/>
        </a:p>
      </c:txPr>
    </c:legend>
    <c:plotVisOnly val="1"/>
    <c:dispBlanksAs val="gap"/>
    <c:showDLblsOverMax val="0"/>
  </c:chart>
  <c:txPr>
    <a:bodyPr/>
    <a:lstStyle/>
    <a:p>
      <a:pPr>
        <a:defRPr sz="1800"/>
      </a:pPr>
      <a:endParaRPr lang="de-DE"/>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drawing1.xml><?xml version="1.0" encoding="utf-8"?>
<c:userShapes xmlns:c="http://schemas.openxmlformats.org/drawingml/2006/chart">
  <cdr:relSizeAnchor xmlns:cdr="http://schemas.openxmlformats.org/drawingml/2006/chartDrawing">
    <cdr:from>
      <cdr:x>0.25825</cdr:x>
      <cdr:y>0.1733</cdr:y>
    </cdr:from>
    <cdr:to>
      <cdr:x>0.4058</cdr:x>
      <cdr:y>0.255</cdr:y>
    </cdr:to>
    <cdr:sp macro="" textlink="">
      <cdr:nvSpPr>
        <cdr:cNvPr id="2" name="Textfeld 1"/>
        <cdr:cNvSpPr txBox="1"/>
      </cdr:nvSpPr>
      <cdr:spPr>
        <a:xfrm xmlns:a="http://schemas.openxmlformats.org/drawingml/2006/main">
          <a:off x="2268760" y="877548"/>
          <a:ext cx="1296144" cy="41373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CH" sz="3000" b="1" dirty="0" smtClean="0"/>
            <a:t>52’970</a:t>
          </a:r>
          <a:endParaRPr lang="de-CH" sz="3000" b="1" dirty="0"/>
        </a:p>
      </cdr:txBody>
    </cdr:sp>
  </cdr:relSizeAnchor>
  <cdr:relSizeAnchor xmlns:cdr="http://schemas.openxmlformats.org/drawingml/2006/chartDrawing">
    <cdr:from>
      <cdr:x>0.68448</cdr:x>
      <cdr:y>0.1733</cdr:y>
    </cdr:from>
    <cdr:to>
      <cdr:x>0.83203</cdr:x>
      <cdr:y>0.255</cdr:y>
    </cdr:to>
    <cdr:sp macro="" textlink="">
      <cdr:nvSpPr>
        <cdr:cNvPr id="3" name="Textfeld 1"/>
        <cdr:cNvSpPr txBox="1"/>
      </cdr:nvSpPr>
      <cdr:spPr>
        <a:xfrm xmlns:a="http://schemas.openxmlformats.org/drawingml/2006/main">
          <a:off x="6013176" y="877548"/>
          <a:ext cx="1296144" cy="41373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CH" sz="3000" b="1" dirty="0" smtClean="0"/>
            <a:t>53’875</a:t>
          </a:r>
          <a:endParaRPr lang="de-CH" sz="30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52227"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52228"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52229"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1E91B52-A75F-48B0-A93E-8B65FB4D9D1E}" type="slidenum">
              <a:rPr lang="de-DE" altLang="de-DE"/>
              <a:pPr/>
              <a:t>‹Nr.›</a:t>
            </a:fld>
            <a:endParaRPr lang="de-DE" altLang="de-DE"/>
          </a:p>
        </p:txBody>
      </p:sp>
    </p:spTree>
    <p:extLst>
      <p:ext uri="{BB962C8B-B14F-4D97-AF65-F5344CB8AC3E}">
        <p14:creationId xmlns:p14="http://schemas.microsoft.com/office/powerpoint/2010/main" val="21229082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24579"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24580"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581"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24582"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24583"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E648DF0-4F55-4F85-AB4A-3EFB71FC0F74}" type="slidenum">
              <a:rPr lang="de-DE" altLang="de-DE"/>
              <a:pPr/>
              <a:t>‹Nr.›</a:t>
            </a:fld>
            <a:endParaRPr lang="de-DE" altLang="de-DE"/>
          </a:p>
        </p:txBody>
      </p:sp>
    </p:spTree>
    <p:extLst>
      <p:ext uri="{BB962C8B-B14F-4D97-AF65-F5344CB8AC3E}">
        <p14:creationId xmlns:p14="http://schemas.microsoft.com/office/powerpoint/2010/main" val="12538928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defTabSz="950975" eaLnBrk="0" hangingPunct="0">
              <a:spcBef>
                <a:spcPct val="30000"/>
              </a:spcBef>
              <a:defRPr sz="1200">
                <a:solidFill>
                  <a:schemeClr val="tx1"/>
                </a:solidFill>
                <a:latin typeface="Times New Roman" pitchFamily="18" charset="0"/>
              </a:defRPr>
            </a:lvl1pPr>
            <a:lvl2pPr marL="769993" indent="-296151" defTabSz="950975" eaLnBrk="0" hangingPunct="0">
              <a:spcBef>
                <a:spcPct val="30000"/>
              </a:spcBef>
              <a:defRPr sz="1200">
                <a:solidFill>
                  <a:schemeClr val="tx1"/>
                </a:solidFill>
                <a:latin typeface="Times New Roman" pitchFamily="18" charset="0"/>
              </a:defRPr>
            </a:lvl2pPr>
            <a:lvl3pPr marL="1184605" indent="-236921" defTabSz="950975" eaLnBrk="0" hangingPunct="0">
              <a:spcBef>
                <a:spcPct val="30000"/>
              </a:spcBef>
              <a:defRPr sz="1200">
                <a:solidFill>
                  <a:schemeClr val="tx1"/>
                </a:solidFill>
                <a:latin typeface="Times New Roman" pitchFamily="18" charset="0"/>
              </a:defRPr>
            </a:lvl3pPr>
            <a:lvl4pPr marL="1658447" indent="-236921" defTabSz="950975" eaLnBrk="0" hangingPunct="0">
              <a:spcBef>
                <a:spcPct val="30000"/>
              </a:spcBef>
              <a:defRPr sz="1200">
                <a:solidFill>
                  <a:schemeClr val="tx1"/>
                </a:solidFill>
                <a:latin typeface="Times New Roman" pitchFamily="18" charset="0"/>
              </a:defRPr>
            </a:lvl4pPr>
            <a:lvl5pPr marL="2132289" indent="-236921" defTabSz="950975" eaLnBrk="0" hangingPunct="0">
              <a:spcBef>
                <a:spcPct val="30000"/>
              </a:spcBef>
              <a:defRPr sz="1200">
                <a:solidFill>
                  <a:schemeClr val="tx1"/>
                </a:solidFill>
                <a:latin typeface="Times New Roman" pitchFamily="18" charset="0"/>
              </a:defRPr>
            </a:lvl5pPr>
            <a:lvl6pPr marL="2606131" indent="-236921" defTabSz="950975" eaLnBrk="0" fontAlgn="base" hangingPunct="0">
              <a:spcBef>
                <a:spcPct val="30000"/>
              </a:spcBef>
              <a:spcAft>
                <a:spcPct val="0"/>
              </a:spcAft>
              <a:defRPr sz="1200">
                <a:solidFill>
                  <a:schemeClr val="tx1"/>
                </a:solidFill>
                <a:latin typeface="Times New Roman" pitchFamily="18" charset="0"/>
              </a:defRPr>
            </a:lvl6pPr>
            <a:lvl7pPr marL="3079974" indent="-236921" defTabSz="950975" eaLnBrk="0" fontAlgn="base" hangingPunct="0">
              <a:spcBef>
                <a:spcPct val="30000"/>
              </a:spcBef>
              <a:spcAft>
                <a:spcPct val="0"/>
              </a:spcAft>
              <a:defRPr sz="1200">
                <a:solidFill>
                  <a:schemeClr val="tx1"/>
                </a:solidFill>
                <a:latin typeface="Times New Roman" pitchFamily="18" charset="0"/>
              </a:defRPr>
            </a:lvl7pPr>
            <a:lvl8pPr marL="3553816" indent="-236921" defTabSz="950975" eaLnBrk="0" fontAlgn="base" hangingPunct="0">
              <a:spcBef>
                <a:spcPct val="30000"/>
              </a:spcBef>
              <a:spcAft>
                <a:spcPct val="0"/>
              </a:spcAft>
              <a:defRPr sz="1200">
                <a:solidFill>
                  <a:schemeClr val="tx1"/>
                </a:solidFill>
                <a:latin typeface="Times New Roman" pitchFamily="18" charset="0"/>
              </a:defRPr>
            </a:lvl8pPr>
            <a:lvl9pPr marL="4027658" indent="-236921" defTabSz="95097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9B392FFF-0168-476D-BB85-479673963D83}" type="slidenum">
              <a:rPr lang="de-DE" altLang="de-DE" sz="1300">
                <a:solidFill>
                  <a:srgbClr val="000000"/>
                </a:solidFill>
              </a:rPr>
              <a:pPr eaLnBrk="1" hangingPunct="1">
                <a:spcBef>
                  <a:spcPct val="0"/>
                </a:spcBef>
              </a:pPr>
              <a:t>1</a:t>
            </a:fld>
            <a:endParaRPr lang="de-DE" altLang="de-DE" sz="1300">
              <a:solidFill>
                <a:srgbClr val="000000"/>
              </a:solidFill>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de-DE" altLang="de-DE" smtClean="0"/>
          </a:p>
        </p:txBody>
      </p:sp>
    </p:spTree>
    <p:extLst>
      <p:ext uri="{BB962C8B-B14F-4D97-AF65-F5344CB8AC3E}">
        <p14:creationId xmlns:p14="http://schemas.microsoft.com/office/powerpoint/2010/main" val="3806160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Auf die letzten 2 Punkte wird später noch genauer eingegangen.</a:t>
            </a:r>
            <a:endParaRPr lang="de-CH" dirty="0"/>
          </a:p>
        </p:txBody>
      </p:sp>
      <p:sp>
        <p:nvSpPr>
          <p:cNvPr id="4" name="Foliennummernplatzhalter 3"/>
          <p:cNvSpPr>
            <a:spLocks noGrp="1"/>
          </p:cNvSpPr>
          <p:nvPr>
            <p:ph type="sldNum" sz="quarter" idx="10"/>
          </p:nvPr>
        </p:nvSpPr>
        <p:spPr/>
        <p:txBody>
          <a:bodyPr/>
          <a:lstStyle/>
          <a:p>
            <a:fld id="{A7793F43-B3FD-47D4-970C-842C669DD390}" type="slidenum">
              <a:rPr lang="de-DE" smtClean="0">
                <a:solidFill>
                  <a:srgbClr val="000000"/>
                </a:solidFill>
              </a:rPr>
              <a:pPr/>
              <a:t>10</a:t>
            </a:fld>
            <a:endParaRPr lang="de-DE">
              <a:solidFill>
                <a:srgbClr val="000000"/>
              </a:solidFill>
            </a:endParaRPr>
          </a:p>
        </p:txBody>
      </p:sp>
    </p:spTree>
    <p:extLst>
      <p:ext uri="{BB962C8B-B14F-4D97-AF65-F5344CB8AC3E}">
        <p14:creationId xmlns:p14="http://schemas.microsoft.com/office/powerpoint/2010/main" val="24194195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sz="1200" dirty="0"/>
              <a:t>Eine weitere Auswertung zeigt, dass die hohen Investitionen aufgrund der höheren Abschreibungen die Laufende Rechnung stark belastet. In den Jahren 2001 – 2010 wurden durchschnittlich Fr. 9.8 Mio. investiert. In den Jahren 2014 – 2019 sind es durchschnittlich Fr. 23.8 Mio. Im 2010 betrugen die Abschreibungen Fr. 9.6 Mio. Im 2019 sind es voraussichtlich Fr. 15.8 Mio. Ohne die erhöhten Abschreibungen wäre die Laufende Rechnung ausgeglichen (sieh Zeile «Ergebnis Modell IR 15 Mio.)</a:t>
            </a:r>
          </a:p>
          <a:p>
            <a:endParaRPr lang="de-CH" sz="1200" dirty="0"/>
          </a:p>
          <a:p>
            <a:endParaRPr lang="de-CH" sz="1200" dirty="0"/>
          </a:p>
          <a:p>
            <a:endParaRPr lang="de-CH" dirty="0"/>
          </a:p>
        </p:txBody>
      </p:sp>
      <p:sp>
        <p:nvSpPr>
          <p:cNvPr id="4" name="Foliennummernplatzhalter 3"/>
          <p:cNvSpPr>
            <a:spLocks noGrp="1"/>
          </p:cNvSpPr>
          <p:nvPr>
            <p:ph type="sldNum" sz="quarter" idx="10"/>
          </p:nvPr>
        </p:nvSpPr>
        <p:spPr/>
        <p:txBody>
          <a:bodyPr/>
          <a:lstStyle/>
          <a:p>
            <a:fld id="{A7793F43-B3FD-47D4-970C-842C669DD390}" type="slidenum">
              <a:rPr lang="de-DE" smtClean="0"/>
              <a:pPr/>
              <a:t>11</a:t>
            </a:fld>
            <a:endParaRPr lang="de-DE"/>
          </a:p>
        </p:txBody>
      </p:sp>
    </p:spTree>
    <p:extLst>
      <p:ext uri="{BB962C8B-B14F-4D97-AF65-F5344CB8AC3E}">
        <p14:creationId xmlns:p14="http://schemas.microsoft.com/office/powerpoint/2010/main" val="2043441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7691" indent="-177691">
              <a:buFont typeface="Arial" panose="020B0604020202020204" pitchFamily="34" charset="0"/>
              <a:buChar char="•"/>
            </a:pPr>
            <a:endParaRPr lang="de-CH" dirty="0"/>
          </a:p>
        </p:txBody>
      </p:sp>
      <p:sp>
        <p:nvSpPr>
          <p:cNvPr id="4" name="Foliennummernplatzhalter 3"/>
          <p:cNvSpPr>
            <a:spLocks noGrp="1"/>
          </p:cNvSpPr>
          <p:nvPr>
            <p:ph type="sldNum" sz="quarter" idx="10"/>
          </p:nvPr>
        </p:nvSpPr>
        <p:spPr/>
        <p:txBody>
          <a:bodyPr/>
          <a:lstStyle/>
          <a:p>
            <a:fld id="{A7793F43-B3FD-47D4-970C-842C669DD390}" type="slidenum">
              <a:rPr lang="de-DE" smtClean="0">
                <a:solidFill>
                  <a:srgbClr val="000000"/>
                </a:solidFill>
              </a:rPr>
              <a:pPr/>
              <a:t>12</a:t>
            </a:fld>
            <a:endParaRPr lang="de-DE">
              <a:solidFill>
                <a:srgbClr val="000000"/>
              </a:solidFill>
            </a:endParaRPr>
          </a:p>
        </p:txBody>
      </p:sp>
    </p:spTree>
    <p:extLst>
      <p:ext uri="{BB962C8B-B14F-4D97-AF65-F5344CB8AC3E}">
        <p14:creationId xmlns:p14="http://schemas.microsoft.com/office/powerpoint/2010/main" val="9519994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a:ln/>
        </p:spPr>
      </p:sp>
      <p:sp>
        <p:nvSpPr>
          <p:cNvPr id="39939" name="Notizenplatzhalter 2"/>
          <p:cNvSpPr>
            <a:spLocks noGrp="1"/>
          </p:cNvSpPr>
          <p:nvPr>
            <p:ph type="body" idx="1"/>
          </p:nvPr>
        </p:nvSpPr>
        <p:spPr>
          <a:noFill/>
        </p:spPr>
        <p:txBody>
          <a:bodyPr/>
          <a:lstStyle/>
          <a:p>
            <a:r>
              <a:rPr lang="de-CH" altLang="de-DE" smtClean="0"/>
              <a:t>Ertragswachstum 2012 auf 2013 = 5.7 %</a:t>
            </a:r>
          </a:p>
        </p:txBody>
      </p:sp>
      <p:sp>
        <p:nvSpPr>
          <p:cNvPr id="39940" name="Foliennummernplatzhalter 3"/>
          <p:cNvSpPr>
            <a:spLocks noGrp="1"/>
          </p:cNvSpPr>
          <p:nvPr>
            <p:ph type="sldNum" sz="quarter" idx="5"/>
          </p:nvPr>
        </p:nvSpPr>
        <p:spPr>
          <a:noFill/>
        </p:spPr>
        <p:txBody>
          <a:bodyPr/>
          <a:lstStyle>
            <a:lvl1pPr defTabSz="950975" eaLnBrk="0" hangingPunct="0">
              <a:spcBef>
                <a:spcPct val="30000"/>
              </a:spcBef>
              <a:defRPr sz="1200">
                <a:solidFill>
                  <a:schemeClr val="tx1"/>
                </a:solidFill>
                <a:latin typeface="Times New Roman" pitchFamily="18" charset="0"/>
              </a:defRPr>
            </a:lvl1pPr>
            <a:lvl2pPr marL="769993" indent="-296151" defTabSz="950975" eaLnBrk="0" hangingPunct="0">
              <a:spcBef>
                <a:spcPct val="30000"/>
              </a:spcBef>
              <a:defRPr sz="1200">
                <a:solidFill>
                  <a:schemeClr val="tx1"/>
                </a:solidFill>
                <a:latin typeface="Times New Roman" pitchFamily="18" charset="0"/>
              </a:defRPr>
            </a:lvl2pPr>
            <a:lvl3pPr marL="1184605" indent="-236921" defTabSz="950975" eaLnBrk="0" hangingPunct="0">
              <a:spcBef>
                <a:spcPct val="30000"/>
              </a:spcBef>
              <a:defRPr sz="1200">
                <a:solidFill>
                  <a:schemeClr val="tx1"/>
                </a:solidFill>
                <a:latin typeface="Times New Roman" pitchFamily="18" charset="0"/>
              </a:defRPr>
            </a:lvl3pPr>
            <a:lvl4pPr marL="1658447" indent="-236921" defTabSz="950975" eaLnBrk="0" hangingPunct="0">
              <a:spcBef>
                <a:spcPct val="30000"/>
              </a:spcBef>
              <a:defRPr sz="1200">
                <a:solidFill>
                  <a:schemeClr val="tx1"/>
                </a:solidFill>
                <a:latin typeface="Times New Roman" pitchFamily="18" charset="0"/>
              </a:defRPr>
            </a:lvl4pPr>
            <a:lvl5pPr marL="2132289" indent="-236921" defTabSz="950975" eaLnBrk="0" hangingPunct="0">
              <a:spcBef>
                <a:spcPct val="30000"/>
              </a:spcBef>
              <a:defRPr sz="1200">
                <a:solidFill>
                  <a:schemeClr val="tx1"/>
                </a:solidFill>
                <a:latin typeface="Times New Roman" pitchFamily="18" charset="0"/>
              </a:defRPr>
            </a:lvl5pPr>
            <a:lvl6pPr marL="2606131" indent="-236921" defTabSz="950975" eaLnBrk="0" fontAlgn="base" hangingPunct="0">
              <a:spcBef>
                <a:spcPct val="30000"/>
              </a:spcBef>
              <a:spcAft>
                <a:spcPct val="0"/>
              </a:spcAft>
              <a:defRPr sz="1200">
                <a:solidFill>
                  <a:schemeClr val="tx1"/>
                </a:solidFill>
                <a:latin typeface="Times New Roman" pitchFamily="18" charset="0"/>
              </a:defRPr>
            </a:lvl6pPr>
            <a:lvl7pPr marL="3079974" indent="-236921" defTabSz="950975" eaLnBrk="0" fontAlgn="base" hangingPunct="0">
              <a:spcBef>
                <a:spcPct val="30000"/>
              </a:spcBef>
              <a:spcAft>
                <a:spcPct val="0"/>
              </a:spcAft>
              <a:defRPr sz="1200">
                <a:solidFill>
                  <a:schemeClr val="tx1"/>
                </a:solidFill>
                <a:latin typeface="Times New Roman" pitchFamily="18" charset="0"/>
              </a:defRPr>
            </a:lvl7pPr>
            <a:lvl8pPr marL="3553816" indent="-236921" defTabSz="950975" eaLnBrk="0" fontAlgn="base" hangingPunct="0">
              <a:spcBef>
                <a:spcPct val="30000"/>
              </a:spcBef>
              <a:spcAft>
                <a:spcPct val="0"/>
              </a:spcAft>
              <a:defRPr sz="1200">
                <a:solidFill>
                  <a:schemeClr val="tx1"/>
                </a:solidFill>
                <a:latin typeface="Times New Roman" pitchFamily="18" charset="0"/>
              </a:defRPr>
            </a:lvl8pPr>
            <a:lvl9pPr marL="4027658" indent="-236921" defTabSz="95097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6832A47B-CE97-4162-A4CA-49DBF3196BD4}" type="slidenum">
              <a:rPr lang="de-DE" altLang="de-DE" sz="1300">
                <a:solidFill>
                  <a:srgbClr val="000000"/>
                </a:solidFill>
              </a:rPr>
              <a:pPr eaLnBrk="1" hangingPunct="1">
                <a:spcBef>
                  <a:spcPct val="0"/>
                </a:spcBef>
              </a:pPr>
              <a:t>13</a:t>
            </a:fld>
            <a:endParaRPr lang="de-DE" altLang="de-DE" sz="1300">
              <a:solidFill>
                <a:srgbClr val="000000"/>
              </a:solidFill>
            </a:endParaRPr>
          </a:p>
        </p:txBody>
      </p:sp>
    </p:spTree>
    <p:extLst>
      <p:ext uri="{BB962C8B-B14F-4D97-AF65-F5344CB8AC3E}">
        <p14:creationId xmlns:p14="http://schemas.microsoft.com/office/powerpoint/2010/main" val="31666858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sz="2400" dirty="0" smtClean="0"/>
              <a:t>Keine Turnhalle </a:t>
            </a:r>
            <a:r>
              <a:rPr lang="de-CH" sz="2400" dirty="0" err="1" smtClean="0"/>
              <a:t>Böswisli</a:t>
            </a:r>
            <a:endParaRPr lang="de-CH" sz="2400" dirty="0" smtClean="0"/>
          </a:p>
          <a:p>
            <a:r>
              <a:rPr lang="de-CH" sz="2400" dirty="0" smtClean="0"/>
              <a:t>Kürzere Lebensdauer</a:t>
            </a:r>
            <a:r>
              <a:rPr lang="de-CH" sz="2400" baseline="0" dirty="0" smtClean="0"/>
              <a:t> (Bsp. Schwimmbecken)</a:t>
            </a:r>
            <a:endParaRPr lang="de-CH" sz="2400" dirty="0"/>
          </a:p>
        </p:txBody>
      </p:sp>
      <p:sp>
        <p:nvSpPr>
          <p:cNvPr id="4" name="Foliennummernplatzhalter 3"/>
          <p:cNvSpPr>
            <a:spLocks noGrp="1"/>
          </p:cNvSpPr>
          <p:nvPr>
            <p:ph type="sldNum" sz="quarter" idx="10"/>
          </p:nvPr>
        </p:nvSpPr>
        <p:spPr/>
        <p:txBody>
          <a:bodyPr/>
          <a:lstStyle/>
          <a:p>
            <a:fld id="{A7793F43-B3FD-47D4-970C-842C669DD390}" type="slidenum">
              <a:rPr lang="de-DE" smtClean="0">
                <a:solidFill>
                  <a:srgbClr val="000000"/>
                </a:solidFill>
              </a:rPr>
              <a:pPr/>
              <a:t>14</a:t>
            </a:fld>
            <a:endParaRPr lang="de-DE">
              <a:solidFill>
                <a:srgbClr val="000000"/>
              </a:solidFill>
            </a:endParaRPr>
          </a:p>
        </p:txBody>
      </p:sp>
    </p:spTree>
    <p:extLst>
      <p:ext uri="{BB962C8B-B14F-4D97-AF65-F5344CB8AC3E}">
        <p14:creationId xmlns:p14="http://schemas.microsoft.com/office/powerpoint/2010/main" val="10809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A7793F43-B3FD-47D4-970C-842C669DD390}" type="slidenum">
              <a:rPr lang="de-DE" smtClean="0">
                <a:solidFill>
                  <a:srgbClr val="000000"/>
                </a:solidFill>
              </a:rPr>
              <a:pPr/>
              <a:t>2</a:t>
            </a:fld>
            <a:endParaRPr lang="de-DE">
              <a:solidFill>
                <a:srgbClr val="000000"/>
              </a:solidFill>
            </a:endParaRPr>
          </a:p>
        </p:txBody>
      </p:sp>
    </p:spTree>
    <p:extLst>
      <p:ext uri="{BB962C8B-B14F-4D97-AF65-F5344CB8AC3E}">
        <p14:creationId xmlns:p14="http://schemas.microsoft.com/office/powerpoint/2010/main" val="3105425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7691" indent="-177691">
              <a:buFont typeface="Arial" panose="020B0604020202020204" pitchFamily="34" charset="0"/>
              <a:buChar char="•"/>
            </a:pPr>
            <a:r>
              <a:rPr lang="de-CH" dirty="0" smtClean="0"/>
              <a:t>HR 2015</a:t>
            </a:r>
          </a:p>
          <a:p>
            <a:pPr marL="651533" lvl="1" indent="-177691">
              <a:buFont typeface="Arial" panose="020B0604020202020204" pitchFamily="34" charset="0"/>
              <a:buChar char="•"/>
            </a:pPr>
            <a:r>
              <a:rPr lang="de-CH" baseline="0" dirty="0" smtClean="0"/>
              <a:t>Tiefere Aufwände und Erträge aufgrund Auslagerung Altersinstitutionen per 1. Juli 2015 (budgetiert war bis Ende Jahr)</a:t>
            </a:r>
          </a:p>
          <a:p>
            <a:pPr marL="651533" lvl="1" indent="-177691">
              <a:buFont typeface="Arial" panose="020B0604020202020204" pitchFamily="34" charset="0"/>
              <a:buChar char="•"/>
            </a:pPr>
            <a:r>
              <a:rPr lang="de-CH" baseline="0" dirty="0" smtClean="0"/>
              <a:t>Mehrkosten Politik und Stadtentwicklung(u.a. </a:t>
            </a:r>
            <a:r>
              <a:rPr lang="de-CH" baseline="0" dirty="0" err="1" smtClean="0"/>
              <a:t>Gewinnausschüttzung</a:t>
            </a:r>
            <a:r>
              <a:rPr lang="de-CH" baseline="0" dirty="0" smtClean="0"/>
              <a:t> ZKB), Bildung (Kosten für Tagesschulen und Heime), Soziales (Zusammenführung Altersinstitutionen)</a:t>
            </a:r>
          </a:p>
          <a:p>
            <a:pPr marL="651533" lvl="1" indent="-177691">
              <a:buFont typeface="Arial" panose="020B0604020202020204" pitchFamily="34" charset="0"/>
              <a:buChar char="•"/>
            </a:pPr>
            <a:r>
              <a:rPr lang="de-CH" baseline="0" dirty="0" smtClean="0"/>
              <a:t>Steuern noch sehr unsicher (v.a. Ordentliche Steuern Vorjahre und Grundstückgewinnsteuern)</a:t>
            </a:r>
          </a:p>
          <a:p>
            <a:pPr marL="177691" indent="-177691">
              <a:buFont typeface="Arial" panose="020B0604020202020204" pitchFamily="34" charset="0"/>
              <a:buChar char="•"/>
            </a:pPr>
            <a:r>
              <a:rPr lang="de-CH" baseline="0" dirty="0" smtClean="0"/>
              <a:t>VO 2016</a:t>
            </a:r>
          </a:p>
          <a:p>
            <a:pPr marL="651533" lvl="1" indent="-177691">
              <a:buFont typeface="Arial" panose="020B0604020202020204" pitchFamily="34" charset="0"/>
              <a:buChar char="•"/>
            </a:pPr>
            <a:r>
              <a:rPr lang="de-CH" baseline="0" dirty="0" smtClean="0"/>
              <a:t>Alters- und Pflegeheim Rössligasse inkl. Pflegewohngruppen nicht mehr im V16</a:t>
            </a:r>
          </a:p>
          <a:p>
            <a:pPr marL="651533" lvl="1" indent="-177691">
              <a:buFont typeface="Arial" panose="020B0604020202020204" pitchFamily="34" charset="0"/>
              <a:buChar char="•"/>
            </a:pPr>
            <a:r>
              <a:rPr lang="de-CH" baseline="0" dirty="0" smtClean="0"/>
              <a:t>a.o. Buchgewinn Grundstück  Gstückt im V15, nicht mehr im V16</a:t>
            </a:r>
          </a:p>
          <a:p>
            <a:pPr marL="651533" lvl="1" indent="-177691">
              <a:buFont typeface="Arial" panose="020B0604020202020204" pitchFamily="34" charset="0"/>
              <a:buChar char="•"/>
            </a:pPr>
            <a:r>
              <a:rPr lang="de-CH" baseline="0" dirty="0" smtClean="0"/>
              <a:t>Finanzausgleich + 1.4 Mio.</a:t>
            </a:r>
          </a:p>
          <a:p>
            <a:pPr marL="651533" lvl="1" indent="-177691">
              <a:buFont typeface="Arial" panose="020B0604020202020204" pitchFamily="34" charset="0"/>
              <a:buChar char="•"/>
            </a:pPr>
            <a:r>
              <a:rPr lang="de-CH" baseline="0" dirty="0" smtClean="0"/>
              <a:t>einmaliger Ertrag Nutzungsverlagerung 0.5 Mio. in der Abteilung Planung und Bau</a:t>
            </a:r>
          </a:p>
          <a:p>
            <a:pPr marL="651533" lvl="1" indent="-177691">
              <a:buFont typeface="Arial" panose="020B0604020202020204" pitchFamily="34" charset="0"/>
              <a:buChar char="•"/>
            </a:pPr>
            <a:r>
              <a:rPr lang="de-CH" baseline="0" dirty="0" smtClean="0"/>
              <a:t>Steuern: ordentliche Steuern +100’000, Grundstückgewinnsteuern +1.3 Mio., Aktive </a:t>
            </a:r>
            <a:r>
              <a:rPr lang="de-CH" baseline="0" dirty="0" err="1" smtClean="0"/>
              <a:t>Steuera</a:t>
            </a:r>
            <a:r>
              <a:rPr lang="de-CH" baseline="0" dirty="0" smtClean="0"/>
              <a:t>. und Quellensteuer -500’000, Abschr. +300’000</a:t>
            </a:r>
            <a:endParaRPr lang="de-CH" dirty="0"/>
          </a:p>
        </p:txBody>
      </p:sp>
      <p:sp>
        <p:nvSpPr>
          <p:cNvPr id="4" name="Foliennummernplatzhalter 3"/>
          <p:cNvSpPr>
            <a:spLocks noGrp="1"/>
          </p:cNvSpPr>
          <p:nvPr>
            <p:ph type="sldNum" sz="quarter" idx="10"/>
          </p:nvPr>
        </p:nvSpPr>
        <p:spPr/>
        <p:txBody>
          <a:bodyPr/>
          <a:lstStyle/>
          <a:p>
            <a:fld id="{A7793F43-B3FD-47D4-970C-842C669DD390}" type="slidenum">
              <a:rPr lang="de-DE" smtClean="0">
                <a:solidFill>
                  <a:srgbClr val="000000"/>
                </a:solidFill>
              </a:rPr>
              <a:pPr/>
              <a:t>3</a:t>
            </a:fld>
            <a:endParaRPr lang="de-DE">
              <a:solidFill>
                <a:srgbClr val="000000"/>
              </a:solidFill>
            </a:endParaRPr>
          </a:p>
        </p:txBody>
      </p:sp>
    </p:spTree>
    <p:extLst>
      <p:ext uri="{BB962C8B-B14F-4D97-AF65-F5344CB8AC3E}">
        <p14:creationId xmlns:p14="http://schemas.microsoft.com/office/powerpoint/2010/main" val="712176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7691" indent="-177691">
              <a:buFont typeface="Arial" panose="020B0604020202020204" pitchFamily="34" charset="0"/>
              <a:buChar char="•"/>
            </a:pPr>
            <a:r>
              <a:rPr lang="de-CH" baseline="0" dirty="0" smtClean="0"/>
              <a:t>Buchgewinn Gstückt – 5’100’000</a:t>
            </a:r>
          </a:p>
          <a:p>
            <a:pPr marL="177691" indent="-177691">
              <a:buFont typeface="Arial" panose="020B0604020202020204" pitchFamily="34" charset="0"/>
              <a:buChar char="•"/>
            </a:pPr>
            <a:r>
              <a:rPr lang="de-CH" baseline="0" dirty="0" smtClean="0"/>
              <a:t>FA: V15 13.8 Mio., V16 15.2 Mio., + 1.4 Mio. -&gt; Achtung: Basis Steuerkraft von 2014, 95 % vom kantonalen Mittel, Finanzausgleich und ordentliche Steuern stagnieren</a:t>
            </a:r>
          </a:p>
          <a:p>
            <a:pPr marL="177691" indent="-177691" defTabSz="947684">
              <a:buFont typeface="Arial" panose="020B0604020202020204" pitchFamily="34" charset="0"/>
              <a:buChar char="•"/>
              <a:defRPr/>
            </a:pPr>
            <a:r>
              <a:rPr lang="de-CH" dirty="0" smtClean="0"/>
              <a:t>ZKB V15</a:t>
            </a:r>
            <a:r>
              <a:rPr lang="de-CH" baseline="0" dirty="0" smtClean="0"/>
              <a:t> 1’470’500.-, V16 1’297’000.-, - 173’500</a:t>
            </a:r>
          </a:p>
          <a:p>
            <a:pPr marL="177691" indent="-177691">
              <a:buFont typeface="Arial" panose="020B0604020202020204" pitchFamily="34" charset="0"/>
              <a:buChar char="•"/>
            </a:pPr>
            <a:endParaRPr lang="de-CH" dirty="0"/>
          </a:p>
        </p:txBody>
      </p:sp>
      <p:sp>
        <p:nvSpPr>
          <p:cNvPr id="4" name="Foliennummernplatzhalter 3"/>
          <p:cNvSpPr>
            <a:spLocks noGrp="1"/>
          </p:cNvSpPr>
          <p:nvPr>
            <p:ph type="sldNum" sz="quarter" idx="10"/>
          </p:nvPr>
        </p:nvSpPr>
        <p:spPr/>
        <p:txBody>
          <a:bodyPr/>
          <a:lstStyle/>
          <a:p>
            <a:fld id="{A7793F43-B3FD-47D4-970C-842C669DD390}" type="slidenum">
              <a:rPr lang="de-DE" smtClean="0">
                <a:solidFill>
                  <a:srgbClr val="000000"/>
                </a:solidFill>
              </a:rPr>
              <a:pPr/>
              <a:t>4</a:t>
            </a:fld>
            <a:endParaRPr lang="de-DE">
              <a:solidFill>
                <a:srgbClr val="000000"/>
              </a:solidFill>
            </a:endParaRPr>
          </a:p>
        </p:txBody>
      </p:sp>
    </p:spTree>
    <p:extLst>
      <p:ext uri="{BB962C8B-B14F-4D97-AF65-F5344CB8AC3E}">
        <p14:creationId xmlns:p14="http://schemas.microsoft.com/office/powerpoint/2010/main" val="2771900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7691" indent="-177691">
              <a:buFont typeface="Arial" panose="020B0604020202020204" pitchFamily="34" charset="0"/>
              <a:buChar char="•"/>
            </a:pPr>
            <a:r>
              <a:rPr lang="de-CH" dirty="0" smtClean="0"/>
              <a:t>Ordentliche Steuern inkl. Steuern Vorjahr mit 42.4 Mio. um 0.1</a:t>
            </a:r>
            <a:r>
              <a:rPr lang="de-CH" baseline="0" dirty="0" smtClean="0"/>
              <a:t> Mio. höher als im Vorjahr</a:t>
            </a:r>
          </a:p>
          <a:p>
            <a:pPr marL="177691" indent="-177691">
              <a:buFont typeface="Arial" panose="020B0604020202020204" pitchFamily="34" charset="0"/>
              <a:buChar char="•"/>
            </a:pPr>
            <a:r>
              <a:rPr lang="de-CH" baseline="0" dirty="0" smtClean="0"/>
              <a:t>Grundsteuern: «schwierigste» Steuern, 5-jahres-Durchschnitt</a:t>
            </a:r>
            <a:endParaRPr lang="de-CH" dirty="0"/>
          </a:p>
        </p:txBody>
      </p:sp>
      <p:sp>
        <p:nvSpPr>
          <p:cNvPr id="4" name="Foliennummernplatzhalter 3"/>
          <p:cNvSpPr>
            <a:spLocks noGrp="1"/>
          </p:cNvSpPr>
          <p:nvPr>
            <p:ph type="sldNum" sz="quarter" idx="10"/>
          </p:nvPr>
        </p:nvSpPr>
        <p:spPr/>
        <p:txBody>
          <a:bodyPr/>
          <a:lstStyle/>
          <a:p>
            <a:fld id="{A7793F43-B3FD-47D4-970C-842C669DD390}" type="slidenum">
              <a:rPr lang="de-DE" smtClean="0">
                <a:solidFill>
                  <a:srgbClr val="000000"/>
                </a:solidFill>
              </a:rPr>
              <a:pPr/>
              <a:t>5</a:t>
            </a:fld>
            <a:endParaRPr lang="de-DE">
              <a:solidFill>
                <a:srgbClr val="000000"/>
              </a:solidFill>
            </a:endParaRPr>
          </a:p>
        </p:txBody>
      </p:sp>
    </p:spTree>
    <p:extLst>
      <p:ext uri="{BB962C8B-B14F-4D97-AF65-F5344CB8AC3E}">
        <p14:creationId xmlns:p14="http://schemas.microsoft.com/office/powerpoint/2010/main" val="2028606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A7793F43-B3FD-47D4-970C-842C669DD390}" type="slidenum">
              <a:rPr lang="de-DE" smtClean="0">
                <a:solidFill>
                  <a:srgbClr val="000000"/>
                </a:solidFill>
              </a:rPr>
              <a:pPr/>
              <a:t>6</a:t>
            </a:fld>
            <a:endParaRPr lang="de-DE">
              <a:solidFill>
                <a:srgbClr val="000000"/>
              </a:solidFill>
            </a:endParaRPr>
          </a:p>
        </p:txBody>
      </p:sp>
    </p:spTree>
    <p:extLst>
      <p:ext uri="{BB962C8B-B14F-4D97-AF65-F5344CB8AC3E}">
        <p14:creationId xmlns:p14="http://schemas.microsoft.com/office/powerpoint/2010/main" val="3544137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A7793F43-B3FD-47D4-970C-842C669DD390}" type="slidenum">
              <a:rPr lang="de-DE" smtClean="0">
                <a:solidFill>
                  <a:srgbClr val="000000"/>
                </a:solidFill>
              </a:rPr>
              <a:pPr/>
              <a:t>7</a:t>
            </a:fld>
            <a:endParaRPr lang="de-DE">
              <a:solidFill>
                <a:srgbClr val="000000"/>
              </a:solidFill>
            </a:endParaRPr>
          </a:p>
        </p:txBody>
      </p:sp>
    </p:spTree>
    <p:extLst>
      <p:ext uri="{BB962C8B-B14F-4D97-AF65-F5344CB8AC3E}">
        <p14:creationId xmlns:p14="http://schemas.microsoft.com/office/powerpoint/2010/main" val="27700132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A7793F43-B3FD-47D4-970C-842C669DD390}" type="slidenum">
              <a:rPr lang="de-DE" smtClean="0">
                <a:solidFill>
                  <a:srgbClr val="000000"/>
                </a:solidFill>
              </a:rPr>
              <a:pPr/>
              <a:t>8</a:t>
            </a:fld>
            <a:endParaRPr lang="de-DE">
              <a:solidFill>
                <a:srgbClr val="000000"/>
              </a:solidFill>
            </a:endParaRPr>
          </a:p>
        </p:txBody>
      </p:sp>
    </p:spTree>
    <p:extLst>
      <p:ext uri="{BB962C8B-B14F-4D97-AF65-F5344CB8AC3E}">
        <p14:creationId xmlns:p14="http://schemas.microsoft.com/office/powerpoint/2010/main" val="1105504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A7793F43-B3FD-47D4-970C-842C669DD390}" type="slidenum">
              <a:rPr lang="de-DE" smtClean="0">
                <a:solidFill>
                  <a:srgbClr val="000000"/>
                </a:solidFill>
              </a:rPr>
              <a:pPr/>
              <a:t>9</a:t>
            </a:fld>
            <a:endParaRPr lang="de-DE">
              <a:solidFill>
                <a:srgbClr val="000000"/>
              </a:solidFill>
            </a:endParaRPr>
          </a:p>
        </p:txBody>
      </p:sp>
    </p:spTree>
    <p:extLst>
      <p:ext uri="{BB962C8B-B14F-4D97-AF65-F5344CB8AC3E}">
        <p14:creationId xmlns:p14="http://schemas.microsoft.com/office/powerpoint/2010/main" val="1881592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folie">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a:xfrm>
            <a:off x="8172400" y="6453339"/>
            <a:ext cx="514400" cy="268139"/>
          </a:xfrm>
          <a:prstGeom prst="rect">
            <a:avLst/>
          </a:prstGeom>
        </p:spPr>
        <p:txBody>
          <a:bodyPr/>
          <a:lstStyle>
            <a:lvl1pPr algn="r">
              <a:defRPr sz="1400">
                <a:latin typeface="Agfa Rotis Sans Serif" panose="02000503000000000004" pitchFamily="2" charset="0"/>
              </a:defRPr>
            </a:lvl1pPr>
          </a:lstStyle>
          <a:p>
            <a:fld id="{5412954C-1291-45EF-AAF6-0323C1556678}" type="slidenum">
              <a:rPr lang="de-DE" altLang="de-DE" smtClean="0"/>
              <a:pPr/>
              <a:t>‹Nr.›</a:t>
            </a:fld>
            <a:endParaRPr lang="de-DE" altLang="de-DE" dirty="0"/>
          </a:p>
        </p:txBody>
      </p:sp>
      <p:sp>
        <p:nvSpPr>
          <p:cNvPr id="5"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dirty="0" smtClean="0"/>
              <a:t>Titelmasterformat durch Klicken</a:t>
            </a:r>
          </a:p>
        </p:txBody>
      </p:sp>
      <p:sp>
        <p:nvSpPr>
          <p:cNvPr id="8" name="Textplatzhalter 7"/>
          <p:cNvSpPr>
            <a:spLocks noGrp="1"/>
          </p:cNvSpPr>
          <p:nvPr>
            <p:ph type="body" sz="quarter" idx="11"/>
          </p:nvPr>
        </p:nvSpPr>
        <p:spPr>
          <a:xfrm>
            <a:off x="468315" y="1628779"/>
            <a:ext cx="8207375" cy="4608513"/>
          </a:xfrm>
        </p:spPr>
        <p:txBody>
          <a:bodyPr/>
          <a:lstStyle>
            <a:lvl1pPr>
              <a:defRPr sz="2400">
                <a:latin typeface="Agfa Rotis Sans Serif" panose="02000503000000000004" pitchFamily="2" charset="0"/>
              </a:defRPr>
            </a:lvl1pPr>
          </a:lstStyle>
          <a:p>
            <a:pPr lvl="0"/>
            <a:r>
              <a:rPr lang="de-DE" dirty="0" smtClean="0"/>
              <a:t>Textmasterformat bearbeiten</a:t>
            </a:r>
          </a:p>
          <a:p>
            <a:pPr lvl="1"/>
            <a:r>
              <a:rPr lang="de-DE" dirty="0" smtClean="0"/>
              <a:t>Zweite Ebene</a:t>
            </a:r>
          </a:p>
        </p:txBody>
      </p:sp>
    </p:spTree>
    <p:extLst>
      <p:ext uri="{BB962C8B-B14F-4D97-AF65-F5344CB8AC3E}">
        <p14:creationId xmlns:p14="http://schemas.microsoft.com/office/powerpoint/2010/main" val="3779999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folie_zweifach">
    <p:spTree>
      <p:nvGrpSpPr>
        <p:cNvPr id="1" name=""/>
        <p:cNvGrpSpPr/>
        <p:nvPr/>
      </p:nvGrpSpPr>
      <p:grpSpPr>
        <a:xfrm>
          <a:off x="0" y="0"/>
          <a:ext cx="0" cy="0"/>
          <a:chOff x="0" y="0"/>
          <a:chExt cx="0" cy="0"/>
        </a:xfrm>
      </p:grpSpPr>
      <p:sp>
        <p:nvSpPr>
          <p:cNvPr id="3" name="Textplatzhalter 2"/>
          <p:cNvSpPr>
            <a:spLocks noGrp="1"/>
          </p:cNvSpPr>
          <p:nvPr>
            <p:ph type="body" sz="half" idx="1"/>
          </p:nvPr>
        </p:nvSpPr>
        <p:spPr>
          <a:xfrm>
            <a:off x="457200" y="1600204"/>
            <a:ext cx="4038600" cy="4525963"/>
          </a:xfrm>
        </p:spPr>
        <p:txBody>
          <a:bodyPr/>
          <a:lstStyle>
            <a:lvl1pPr>
              <a:defRPr sz="2400">
                <a:latin typeface="+mn-lt"/>
              </a:defRPr>
            </a:lvl1pPr>
          </a:lstStyle>
          <a:p>
            <a:pPr lvl="0"/>
            <a:r>
              <a:rPr lang="de-DE" dirty="0" smtClean="0"/>
              <a:t>Textmasterformat bearbeiten</a:t>
            </a:r>
          </a:p>
          <a:p>
            <a:pPr lvl="1"/>
            <a:r>
              <a:rPr lang="de-DE" dirty="0" smtClean="0"/>
              <a:t>Zweite Ebene</a:t>
            </a:r>
          </a:p>
        </p:txBody>
      </p:sp>
      <p:sp>
        <p:nvSpPr>
          <p:cNvPr id="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dirty="0" smtClean="0"/>
              <a:t>Titelmasterformat durch Klicken</a:t>
            </a:r>
          </a:p>
        </p:txBody>
      </p:sp>
      <p:sp>
        <p:nvSpPr>
          <p:cNvPr id="7" name="Textplatzhalter 2"/>
          <p:cNvSpPr>
            <a:spLocks noGrp="1"/>
          </p:cNvSpPr>
          <p:nvPr>
            <p:ph type="body" sz="half" idx="11"/>
          </p:nvPr>
        </p:nvSpPr>
        <p:spPr>
          <a:xfrm>
            <a:off x="4637856" y="1607595"/>
            <a:ext cx="4038600" cy="4525963"/>
          </a:xfrm>
        </p:spPr>
        <p:txBody>
          <a:bodyPr/>
          <a:lstStyle>
            <a:lvl1pPr>
              <a:defRPr sz="2400">
                <a:latin typeface="+mn-lt"/>
              </a:defRPr>
            </a:lvl1pPr>
          </a:lstStyle>
          <a:p>
            <a:pPr lvl="0"/>
            <a:r>
              <a:rPr lang="de-DE" dirty="0" smtClean="0"/>
              <a:t>Textmasterformat bearbeiten</a:t>
            </a:r>
          </a:p>
          <a:p>
            <a:pPr lvl="1"/>
            <a:r>
              <a:rPr lang="de-DE" dirty="0" smtClean="0"/>
              <a:t>Zweite Ebene</a:t>
            </a:r>
          </a:p>
        </p:txBody>
      </p:sp>
      <p:sp>
        <p:nvSpPr>
          <p:cNvPr id="8" name="Foliennummernplatzhalter 3"/>
          <p:cNvSpPr>
            <a:spLocks noGrp="1"/>
          </p:cNvSpPr>
          <p:nvPr>
            <p:ph type="sldNum" sz="quarter" idx="10"/>
          </p:nvPr>
        </p:nvSpPr>
        <p:spPr>
          <a:xfrm>
            <a:off x="8172400" y="6453339"/>
            <a:ext cx="514400" cy="268139"/>
          </a:xfrm>
          <a:prstGeom prst="rect">
            <a:avLst/>
          </a:prstGeom>
        </p:spPr>
        <p:txBody>
          <a:bodyPr/>
          <a:lstStyle>
            <a:lvl1pPr algn="r">
              <a:defRPr sz="1400">
                <a:latin typeface="Agfa Rotis Sans Serif" panose="02000503000000000004" pitchFamily="2" charset="0"/>
              </a:defRPr>
            </a:lvl1pPr>
          </a:lstStyle>
          <a:p>
            <a:fld id="{5412954C-1291-45EF-AAF6-0323C1556678}" type="slidenum">
              <a:rPr lang="de-DE" altLang="de-DE" smtClean="0">
                <a:solidFill>
                  <a:srgbClr val="000000"/>
                </a:solidFill>
              </a:rPr>
              <a:pPr/>
              <a:t>‹Nr.›</a:t>
            </a:fld>
            <a:endParaRPr lang="de-DE" altLang="de-DE" dirty="0">
              <a:solidFill>
                <a:srgbClr val="000000"/>
              </a:solidFill>
            </a:endParaRPr>
          </a:p>
        </p:txBody>
      </p:sp>
    </p:spTree>
    <p:extLst>
      <p:ext uri="{BB962C8B-B14F-4D97-AF65-F5344CB8AC3E}">
        <p14:creationId xmlns:p14="http://schemas.microsoft.com/office/powerpoint/2010/main" val="196220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folie">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a:xfrm>
            <a:off x="8172400" y="6453335"/>
            <a:ext cx="514400" cy="268139"/>
          </a:xfrm>
          <a:prstGeom prst="rect">
            <a:avLst/>
          </a:prstGeom>
        </p:spPr>
        <p:txBody>
          <a:bodyPr/>
          <a:lstStyle>
            <a:lvl1pPr algn="r">
              <a:defRPr sz="1400">
                <a:latin typeface="Agfa Rotis Sans Serif" panose="02000503000000000004" pitchFamily="2" charset="0"/>
              </a:defRPr>
            </a:lvl1pPr>
          </a:lstStyle>
          <a:p>
            <a:fld id="{5412954C-1291-45EF-AAF6-0323C1556678}" type="slidenum">
              <a:rPr lang="de-DE" altLang="de-DE" smtClean="0">
                <a:solidFill>
                  <a:srgbClr val="000000"/>
                </a:solidFill>
              </a:rPr>
              <a:pPr/>
              <a:t>‹Nr.›</a:t>
            </a:fld>
            <a:endParaRPr lang="de-DE" altLang="de-DE" dirty="0">
              <a:solidFill>
                <a:srgbClr val="000000"/>
              </a:solidFill>
            </a:endParaRPr>
          </a:p>
        </p:txBody>
      </p:sp>
      <p:sp>
        <p:nvSpPr>
          <p:cNvPr id="5"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dirty="0" smtClean="0"/>
              <a:t>Titelmasterformat durch Klicken</a:t>
            </a:r>
          </a:p>
        </p:txBody>
      </p:sp>
      <p:sp>
        <p:nvSpPr>
          <p:cNvPr id="8" name="Textplatzhalter 7"/>
          <p:cNvSpPr>
            <a:spLocks noGrp="1"/>
          </p:cNvSpPr>
          <p:nvPr>
            <p:ph type="body" sz="quarter" idx="11"/>
          </p:nvPr>
        </p:nvSpPr>
        <p:spPr>
          <a:xfrm>
            <a:off x="468313" y="1628775"/>
            <a:ext cx="8207375" cy="4608513"/>
          </a:xfrm>
        </p:spPr>
        <p:txBody>
          <a:bodyPr/>
          <a:lstStyle>
            <a:lvl1pPr>
              <a:defRPr sz="2400">
                <a:latin typeface="Agfa Rotis Sans Serif" panose="02000503000000000004" pitchFamily="2" charset="0"/>
              </a:defRPr>
            </a:lvl1pPr>
          </a:lstStyle>
          <a:p>
            <a:pPr lvl="0"/>
            <a:r>
              <a:rPr lang="de-DE" dirty="0" smtClean="0"/>
              <a:t>Textmasterformat bearbeiten</a:t>
            </a:r>
          </a:p>
          <a:p>
            <a:pPr lvl="1"/>
            <a:r>
              <a:rPr lang="de-DE" dirty="0" smtClean="0"/>
              <a:t>Zweite Ebene</a:t>
            </a:r>
          </a:p>
        </p:txBody>
      </p:sp>
    </p:spTree>
    <p:extLst>
      <p:ext uri="{BB962C8B-B14F-4D97-AF65-F5344CB8AC3E}">
        <p14:creationId xmlns:p14="http://schemas.microsoft.com/office/powerpoint/2010/main" val="3899924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Zwischentitel">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a:xfrm>
            <a:off x="8172400" y="6453335"/>
            <a:ext cx="514400" cy="268139"/>
          </a:xfrm>
          <a:prstGeom prst="rect">
            <a:avLst/>
          </a:prstGeom>
        </p:spPr>
        <p:txBody>
          <a:bodyPr/>
          <a:lstStyle>
            <a:lvl1pPr algn="r">
              <a:defRPr sz="1400">
                <a:latin typeface="Agfa Rotis Sans Serif" panose="02000503000000000004" pitchFamily="2" charset="0"/>
              </a:defRPr>
            </a:lvl1pPr>
          </a:lstStyle>
          <a:p>
            <a:fld id="{5412954C-1291-45EF-AAF6-0323C1556678}" type="slidenum">
              <a:rPr lang="de-DE" altLang="de-DE" smtClean="0">
                <a:solidFill>
                  <a:srgbClr val="000000"/>
                </a:solidFill>
              </a:rPr>
              <a:pPr/>
              <a:t>‹Nr.›</a:t>
            </a:fld>
            <a:endParaRPr lang="de-DE" altLang="de-DE" dirty="0">
              <a:solidFill>
                <a:srgbClr val="000000"/>
              </a:solidFill>
            </a:endParaRPr>
          </a:p>
        </p:txBody>
      </p:sp>
      <p:sp>
        <p:nvSpPr>
          <p:cNvPr id="5"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dirty="0" smtClean="0"/>
              <a:t>Titelmasterformat durch Klicken</a:t>
            </a:r>
          </a:p>
        </p:txBody>
      </p:sp>
      <p:sp>
        <p:nvSpPr>
          <p:cNvPr id="7" name="Textplatzhalter 7"/>
          <p:cNvSpPr>
            <a:spLocks noGrp="1"/>
          </p:cNvSpPr>
          <p:nvPr>
            <p:ph type="body" sz="quarter" idx="11"/>
          </p:nvPr>
        </p:nvSpPr>
        <p:spPr>
          <a:xfrm>
            <a:off x="468313" y="1628775"/>
            <a:ext cx="8207375" cy="4608513"/>
          </a:xfrm>
        </p:spPr>
        <p:txBody>
          <a:bodyPr/>
          <a:lstStyle>
            <a:lvl1pPr>
              <a:defRPr sz="2800">
                <a:latin typeface="Agfa Rotis Sans Serif ExBd" panose="02000803000000000004" pitchFamily="2" charset="0"/>
              </a:defRPr>
            </a:lvl1pPr>
          </a:lstStyle>
          <a:p>
            <a:pPr lvl="0"/>
            <a:endParaRPr lang="de-DE" dirty="0" smtClean="0"/>
          </a:p>
          <a:p>
            <a:pPr lvl="0"/>
            <a:endParaRPr lang="de-DE" dirty="0" smtClean="0"/>
          </a:p>
          <a:p>
            <a:pPr lvl="0"/>
            <a:r>
              <a:rPr lang="de-DE" dirty="0" smtClean="0"/>
              <a:t>Textmasterformat bearbeiten</a:t>
            </a:r>
          </a:p>
        </p:txBody>
      </p:sp>
    </p:spTree>
    <p:extLst>
      <p:ext uri="{BB962C8B-B14F-4D97-AF65-F5344CB8AC3E}">
        <p14:creationId xmlns:p14="http://schemas.microsoft.com/office/powerpoint/2010/main" val="11700280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folie_aufzählung Nr.">
    <p:spTree>
      <p:nvGrpSpPr>
        <p:cNvPr id="1" name=""/>
        <p:cNvGrpSpPr/>
        <p:nvPr/>
      </p:nvGrpSpPr>
      <p:grpSpPr>
        <a:xfrm>
          <a:off x="0" y="0"/>
          <a:ext cx="0" cy="0"/>
          <a:chOff x="0" y="0"/>
          <a:chExt cx="0" cy="0"/>
        </a:xfrm>
      </p:grpSpPr>
      <p:sp>
        <p:nvSpPr>
          <p:cNvPr id="5" name="Foliennummernplatzhalter 3"/>
          <p:cNvSpPr>
            <a:spLocks noGrp="1"/>
          </p:cNvSpPr>
          <p:nvPr>
            <p:ph type="sldNum" sz="quarter" idx="10"/>
          </p:nvPr>
        </p:nvSpPr>
        <p:spPr>
          <a:xfrm>
            <a:off x="8172400" y="6453335"/>
            <a:ext cx="514400" cy="268139"/>
          </a:xfrm>
          <a:prstGeom prst="rect">
            <a:avLst/>
          </a:prstGeom>
        </p:spPr>
        <p:txBody>
          <a:bodyPr/>
          <a:lstStyle>
            <a:lvl1pPr algn="r">
              <a:defRPr sz="1400">
                <a:latin typeface="Agfa Rotis Sans Serif" panose="02000503000000000004" pitchFamily="2" charset="0"/>
              </a:defRPr>
            </a:lvl1pPr>
          </a:lstStyle>
          <a:p>
            <a:fld id="{5412954C-1291-45EF-AAF6-0323C1556678}" type="slidenum">
              <a:rPr lang="de-DE" altLang="de-DE" smtClean="0">
                <a:solidFill>
                  <a:srgbClr val="000000"/>
                </a:solidFill>
              </a:rPr>
              <a:pPr/>
              <a:t>‹Nr.›</a:t>
            </a:fld>
            <a:endParaRPr lang="de-DE" altLang="de-DE" dirty="0">
              <a:solidFill>
                <a:srgbClr val="000000"/>
              </a:solidFill>
            </a:endParaRPr>
          </a:p>
        </p:txBody>
      </p:sp>
      <p:sp>
        <p:nvSpPr>
          <p:cNvPr id="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dirty="0" smtClean="0"/>
              <a:t>Titelmasterformat durch Klicken</a:t>
            </a:r>
          </a:p>
        </p:txBody>
      </p:sp>
      <p:sp>
        <p:nvSpPr>
          <p:cNvPr id="9" name="Textplatzhalter 7"/>
          <p:cNvSpPr>
            <a:spLocks noGrp="1"/>
          </p:cNvSpPr>
          <p:nvPr>
            <p:ph type="body" sz="quarter" idx="11"/>
          </p:nvPr>
        </p:nvSpPr>
        <p:spPr>
          <a:xfrm>
            <a:off x="468313" y="1628775"/>
            <a:ext cx="8207375" cy="4608513"/>
          </a:xfrm>
        </p:spPr>
        <p:txBody>
          <a:bodyPr/>
          <a:lstStyle>
            <a:lvl1pPr>
              <a:defRPr sz="2400">
                <a:latin typeface="Agfa Rotis Sans Serif" panose="02000503000000000004" pitchFamily="2" charset="0"/>
              </a:defRPr>
            </a:lvl1pPr>
            <a:lvl2pPr marL="914400" indent="-457200">
              <a:buFont typeface="+mj-lt"/>
              <a:buAutoNum type="arabicPeriod"/>
              <a:defRPr/>
            </a:lvl2pPr>
          </a:lstStyle>
          <a:p>
            <a:pPr lvl="0"/>
            <a:r>
              <a:rPr lang="de-DE" dirty="0" smtClean="0"/>
              <a:t>Textmasterformat bearbeiten</a:t>
            </a:r>
          </a:p>
          <a:p>
            <a:pPr lvl="1"/>
            <a:r>
              <a:rPr lang="de-DE" dirty="0" smtClean="0"/>
              <a:t>Zweite Ebene</a:t>
            </a:r>
          </a:p>
          <a:p>
            <a:pPr lvl="1"/>
            <a:r>
              <a:rPr lang="de-DE" dirty="0" smtClean="0"/>
              <a:t>….</a:t>
            </a:r>
          </a:p>
        </p:txBody>
      </p:sp>
    </p:spTree>
    <p:extLst>
      <p:ext uri="{BB962C8B-B14F-4D97-AF65-F5344CB8AC3E}">
        <p14:creationId xmlns:p14="http://schemas.microsoft.com/office/powerpoint/2010/main" val="21959935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folie_aufzählung Striche">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dirty="0" smtClean="0"/>
              <a:t>Titelmasterformat durch Klicken</a:t>
            </a:r>
          </a:p>
        </p:txBody>
      </p:sp>
      <p:sp>
        <p:nvSpPr>
          <p:cNvPr id="5" name="Foliennummernplatzhalter 3"/>
          <p:cNvSpPr>
            <a:spLocks noGrp="1"/>
          </p:cNvSpPr>
          <p:nvPr>
            <p:ph type="sldNum" sz="quarter" idx="10"/>
          </p:nvPr>
        </p:nvSpPr>
        <p:spPr>
          <a:xfrm>
            <a:off x="8172400" y="6453335"/>
            <a:ext cx="514400" cy="268139"/>
          </a:xfrm>
          <a:prstGeom prst="rect">
            <a:avLst/>
          </a:prstGeom>
        </p:spPr>
        <p:txBody>
          <a:bodyPr/>
          <a:lstStyle>
            <a:lvl1pPr algn="r">
              <a:defRPr sz="1400">
                <a:latin typeface="Agfa Rotis Sans Serif" panose="02000503000000000004" pitchFamily="2" charset="0"/>
              </a:defRPr>
            </a:lvl1pPr>
          </a:lstStyle>
          <a:p>
            <a:fld id="{5412954C-1291-45EF-AAF6-0323C1556678}" type="slidenum">
              <a:rPr lang="de-DE" altLang="de-DE" smtClean="0">
                <a:solidFill>
                  <a:srgbClr val="000000"/>
                </a:solidFill>
              </a:rPr>
              <a:pPr/>
              <a:t>‹Nr.›</a:t>
            </a:fld>
            <a:endParaRPr lang="de-DE" altLang="de-DE" dirty="0">
              <a:solidFill>
                <a:srgbClr val="000000"/>
              </a:solidFill>
            </a:endParaRPr>
          </a:p>
        </p:txBody>
      </p:sp>
      <p:sp>
        <p:nvSpPr>
          <p:cNvPr id="10" name="Textplatzhalter 9"/>
          <p:cNvSpPr>
            <a:spLocks noGrp="1"/>
          </p:cNvSpPr>
          <p:nvPr>
            <p:ph type="body" sz="quarter" idx="12"/>
          </p:nvPr>
        </p:nvSpPr>
        <p:spPr>
          <a:xfrm>
            <a:off x="468313" y="1628775"/>
            <a:ext cx="8207375" cy="4608513"/>
          </a:xfrm>
        </p:spPr>
        <p:txBody>
          <a:bodyPr/>
          <a:lstStyle>
            <a:lvl1pPr>
              <a:defRPr sz="2400">
                <a:latin typeface="Agfa Rotis Sans Serif" panose="02000503000000000004" pitchFamily="2" charset="0"/>
              </a:defRPr>
            </a:lvl1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CH" dirty="0"/>
          </a:p>
        </p:txBody>
      </p:sp>
    </p:spTree>
    <p:extLst>
      <p:ext uri="{BB962C8B-B14F-4D97-AF65-F5344CB8AC3E}">
        <p14:creationId xmlns:p14="http://schemas.microsoft.com/office/powerpoint/2010/main" val="10195174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folie_zweifach">
    <p:spTree>
      <p:nvGrpSpPr>
        <p:cNvPr id="1" name=""/>
        <p:cNvGrpSpPr/>
        <p:nvPr/>
      </p:nvGrpSpPr>
      <p:grpSpPr>
        <a:xfrm>
          <a:off x="0" y="0"/>
          <a:ext cx="0" cy="0"/>
          <a:chOff x="0" y="0"/>
          <a:chExt cx="0" cy="0"/>
        </a:xfrm>
      </p:grpSpPr>
      <p:sp>
        <p:nvSpPr>
          <p:cNvPr id="3" name="Textplatzhalter 2"/>
          <p:cNvSpPr>
            <a:spLocks noGrp="1"/>
          </p:cNvSpPr>
          <p:nvPr>
            <p:ph type="body" sz="half" idx="1"/>
          </p:nvPr>
        </p:nvSpPr>
        <p:spPr>
          <a:xfrm>
            <a:off x="457200" y="1600200"/>
            <a:ext cx="4038600" cy="4525963"/>
          </a:xfrm>
        </p:spPr>
        <p:txBody>
          <a:bodyPr/>
          <a:lstStyle>
            <a:lvl1pPr>
              <a:defRPr sz="2400">
                <a:latin typeface="+mn-lt"/>
              </a:defRPr>
            </a:lvl1pPr>
          </a:lstStyle>
          <a:p>
            <a:pPr lvl="0"/>
            <a:r>
              <a:rPr lang="de-DE" dirty="0" smtClean="0"/>
              <a:t>Textmasterformat bearbeiten</a:t>
            </a:r>
          </a:p>
          <a:p>
            <a:pPr lvl="1"/>
            <a:r>
              <a:rPr lang="de-DE" dirty="0" smtClean="0"/>
              <a:t>Zweite Ebene</a:t>
            </a:r>
          </a:p>
        </p:txBody>
      </p:sp>
      <p:sp>
        <p:nvSpPr>
          <p:cNvPr id="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dirty="0" smtClean="0"/>
              <a:t>Titelmasterformat durch Klicken</a:t>
            </a:r>
          </a:p>
        </p:txBody>
      </p:sp>
      <p:sp>
        <p:nvSpPr>
          <p:cNvPr id="7" name="Textplatzhalter 2"/>
          <p:cNvSpPr>
            <a:spLocks noGrp="1"/>
          </p:cNvSpPr>
          <p:nvPr>
            <p:ph type="body" sz="half" idx="11"/>
          </p:nvPr>
        </p:nvSpPr>
        <p:spPr>
          <a:xfrm>
            <a:off x="4637856" y="1607592"/>
            <a:ext cx="4038600" cy="4525963"/>
          </a:xfrm>
        </p:spPr>
        <p:txBody>
          <a:bodyPr/>
          <a:lstStyle>
            <a:lvl1pPr>
              <a:defRPr sz="2400">
                <a:latin typeface="+mn-lt"/>
              </a:defRPr>
            </a:lvl1pPr>
          </a:lstStyle>
          <a:p>
            <a:pPr lvl="0"/>
            <a:r>
              <a:rPr lang="de-DE" dirty="0" smtClean="0"/>
              <a:t>Textmasterformat bearbeiten</a:t>
            </a:r>
          </a:p>
          <a:p>
            <a:pPr lvl="1"/>
            <a:r>
              <a:rPr lang="de-DE" dirty="0" smtClean="0"/>
              <a:t>Zweite Ebene</a:t>
            </a:r>
          </a:p>
        </p:txBody>
      </p:sp>
      <p:sp>
        <p:nvSpPr>
          <p:cNvPr id="8" name="Foliennummernplatzhalter 3"/>
          <p:cNvSpPr>
            <a:spLocks noGrp="1"/>
          </p:cNvSpPr>
          <p:nvPr>
            <p:ph type="sldNum" sz="quarter" idx="10"/>
          </p:nvPr>
        </p:nvSpPr>
        <p:spPr>
          <a:xfrm>
            <a:off x="8172400" y="6453335"/>
            <a:ext cx="514400" cy="268139"/>
          </a:xfrm>
          <a:prstGeom prst="rect">
            <a:avLst/>
          </a:prstGeom>
        </p:spPr>
        <p:txBody>
          <a:bodyPr/>
          <a:lstStyle>
            <a:lvl1pPr algn="r">
              <a:defRPr sz="1400">
                <a:latin typeface="Agfa Rotis Sans Serif" panose="02000503000000000004" pitchFamily="2" charset="0"/>
              </a:defRPr>
            </a:lvl1pPr>
          </a:lstStyle>
          <a:p>
            <a:fld id="{5412954C-1291-45EF-AAF6-0323C1556678}" type="slidenum">
              <a:rPr lang="de-DE" altLang="de-DE" smtClean="0">
                <a:solidFill>
                  <a:srgbClr val="000000"/>
                </a:solidFill>
              </a:rPr>
              <a:pPr/>
              <a:t>‹Nr.›</a:t>
            </a:fld>
            <a:endParaRPr lang="de-DE" altLang="de-DE" dirty="0">
              <a:solidFill>
                <a:srgbClr val="000000"/>
              </a:solidFill>
            </a:endParaRPr>
          </a:p>
        </p:txBody>
      </p:sp>
    </p:spTree>
    <p:extLst>
      <p:ext uri="{BB962C8B-B14F-4D97-AF65-F5344CB8AC3E}">
        <p14:creationId xmlns:p14="http://schemas.microsoft.com/office/powerpoint/2010/main" val="19575191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sz="2400" baseline="0">
                <a:latin typeface="Agfa Rotis Sans Serif ExBd" pitchFamily="2" charset="0"/>
              </a:defRPr>
            </a:lvl1pPr>
          </a:lstStyle>
          <a:p>
            <a:r>
              <a:rPr lang="de-DE" dirty="0" smtClean="0"/>
              <a:t>Titelmasterformat durch Klicken bearbeiten</a:t>
            </a:r>
            <a:endParaRPr lang="de-CH" dirty="0"/>
          </a:p>
        </p:txBody>
      </p:sp>
      <p:sp>
        <p:nvSpPr>
          <p:cNvPr id="3" name="Inhaltsplatzhalter 2"/>
          <p:cNvSpPr>
            <a:spLocks noGrp="1"/>
          </p:cNvSpPr>
          <p:nvPr>
            <p:ph idx="1"/>
          </p:nvPr>
        </p:nvSpPr>
        <p:spPr>
          <a:xfrm>
            <a:off x="457200" y="1916832"/>
            <a:ext cx="8229600" cy="4209331"/>
          </a:xfrm>
        </p:spPr>
        <p:txBody>
          <a:bodyPr/>
          <a:lstStyle>
            <a:lvl1pPr>
              <a:defRPr sz="2800"/>
            </a:lvl1pPr>
            <a:lvl2pPr marL="266700" indent="-266700">
              <a:buFont typeface="Arial" pitchFamily="34" charset="0"/>
              <a:buChar char="•"/>
              <a:defRPr sz="2400"/>
            </a:lvl2pPr>
            <a:lvl3pPr marL="533400" indent="-266700">
              <a:defRPr sz="2400"/>
            </a:lvl3pPr>
            <a:lvl4pPr marL="812800" indent="-279400">
              <a:buFont typeface="Arial" pitchFamily="34" charset="0"/>
              <a:buChar char="•"/>
              <a:defRPr sz="2400"/>
            </a:lvl4pPr>
            <a:lvl5pPr marL="1168400" indent="-355600">
              <a:buFont typeface="Arial" pitchFamily="34" charset="0"/>
              <a:buChar char="•"/>
              <a:defRPr sz="240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CH" dirty="0"/>
          </a:p>
        </p:txBody>
      </p:sp>
      <p:sp>
        <p:nvSpPr>
          <p:cNvPr id="5" name="Fußzeilenplatzhalter 4"/>
          <p:cNvSpPr>
            <a:spLocks noGrp="1"/>
          </p:cNvSpPr>
          <p:nvPr>
            <p:ph type="ftr" sz="quarter" idx="10"/>
          </p:nvPr>
        </p:nvSpPr>
        <p:spPr/>
        <p:txBody>
          <a:bodyPr/>
          <a:lstStyle/>
          <a:p>
            <a:r>
              <a:rPr lang="de-CH" smtClean="0">
                <a:solidFill>
                  <a:srgbClr val="000000">
                    <a:tint val="75000"/>
                  </a:srgbClr>
                </a:solidFill>
              </a:rPr>
              <a:t>1. Oktober 2015</a:t>
            </a:r>
            <a:endParaRPr lang="de-CH" dirty="0">
              <a:solidFill>
                <a:srgbClr val="000000">
                  <a:tint val="75000"/>
                </a:srgbClr>
              </a:solidFill>
            </a:endParaRPr>
          </a:p>
        </p:txBody>
      </p:sp>
      <p:sp>
        <p:nvSpPr>
          <p:cNvPr id="6" name="Foliennummernplatzhalter 5"/>
          <p:cNvSpPr>
            <a:spLocks noGrp="1"/>
          </p:cNvSpPr>
          <p:nvPr>
            <p:ph type="sldNum" sz="quarter" idx="11"/>
          </p:nvPr>
        </p:nvSpPr>
        <p:spPr/>
        <p:txBody>
          <a:bodyPr/>
          <a:lstStyle/>
          <a:p>
            <a:fld id="{57A63CFA-516D-4812-8586-7B94402798C5}" type="slidenum">
              <a:rPr lang="de-CH" smtClean="0">
                <a:solidFill>
                  <a:srgbClr val="000000">
                    <a:tint val="75000"/>
                  </a:srgbClr>
                </a:solidFill>
              </a:rPr>
              <a:pPr/>
              <a:t>‹Nr.›</a:t>
            </a:fld>
            <a:endParaRPr lang="de-CH" dirty="0">
              <a:solidFill>
                <a:srgbClr val="000000">
                  <a:tint val="75000"/>
                </a:srgbClr>
              </a:solidFill>
            </a:endParaRPr>
          </a:p>
        </p:txBody>
      </p:sp>
    </p:spTree>
    <p:extLst>
      <p:ext uri="{BB962C8B-B14F-4D97-AF65-F5344CB8AC3E}">
        <p14:creationId xmlns:p14="http://schemas.microsoft.com/office/powerpoint/2010/main" val="164940344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el, Text und Inhalt">
    <p:spTree>
      <p:nvGrpSpPr>
        <p:cNvPr id="1" name=""/>
        <p:cNvGrpSpPr/>
        <p:nvPr/>
      </p:nvGrpSpPr>
      <p:grpSpPr>
        <a:xfrm>
          <a:off x="0" y="0"/>
          <a:ext cx="0" cy="0"/>
          <a:chOff x="0" y="0"/>
          <a:chExt cx="0" cy="0"/>
        </a:xfrm>
      </p:grpSpPr>
      <p:sp>
        <p:nvSpPr>
          <p:cNvPr id="11" name="Fußzeilenplatzhalter 10"/>
          <p:cNvSpPr>
            <a:spLocks noGrp="1"/>
          </p:cNvSpPr>
          <p:nvPr>
            <p:ph type="ftr" sz="quarter" idx="10"/>
          </p:nvPr>
        </p:nvSpPr>
        <p:spPr/>
        <p:txBody>
          <a:bodyPr/>
          <a:lstStyle/>
          <a:p>
            <a:r>
              <a:rPr lang="de-CH" smtClean="0">
                <a:solidFill>
                  <a:srgbClr val="000000">
                    <a:tint val="75000"/>
                  </a:srgbClr>
                </a:solidFill>
              </a:rPr>
              <a:t>1. Oktober 2015</a:t>
            </a:r>
            <a:endParaRPr lang="de-CH" dirty="0">
              <a:solidFill>
                <a:srgbClr val="000000">
                  <a:tint val="75000"/>
                </a:srgbClr>
              </a:solidFill>
            </a:endParaRPr>
          </a:p>
        </p:txBody>
      </p:sp>
      <p:sp>
        <p:nvSpPr>
          <p:cNvPr id="12" name="Foliennummernplatzhalter 11"/>
          <p:cNvSpPr>
            <a:spLocks noGrp="1"/>
          </p:cNvSpPr>
          <p:nvPr>
            <p:ph type="sldNum" sz="quarter" idx="11"/>
          </p:nvPr>
        </p:nvSpPr>
        <p:spPr/>
        <p:txBody>
          <a:bodyPr/>
          <a:lstStyle/>
          <a:p>
            <a:fld id="{57A63CFA-516D-4812-8586-7B94402798C5}" type="slidenum">
              <a:rPr lang="de-CH" smtClean="0">
                <a:solidFill>
                  <a:srgbClr val="000000">
                    <a:tint val="75000"/>
                  </a:srgbClr>
                </a:solidFill>
              </a:rPr>
              <a:pPr/>
              <a:t>‹Nr.›</a:t>
            </a:fld>
            <a:endParaRPr lang="de-CH" dirty="0">
              <a:solidFill>
                <a:srgbClr val="000000">
                  <a:tint val="75000"/>
                </a:srgbClr>
              </a:solidFill>
            </a:endParaRPr>
          </a:p>
        </p:txBody>
      </p:sp>
      <p:sp>
        <p:nvSpPr>
          <p:cNvPr id="13" name="Titel 1"/>
          <p:cNvSpPr>
            <a:spLocks noGrp="1"/>
          </p:cNvSpPr>
          <p:nvPr>
            <p:ph type="title"/>
          </p:nvPr>
        </p:nvSpPr>
        <p:spPr>
          <a:xfrm>
            <a:off x="457200" y="274638"/>
            <a:ext cx="8229600" cy="1143000"/>
          </a:xfrm>
        </p:spPr>
        <p:txBody>
          <a:bodyPr/>
          <a:lstStyle>
            <a:lvl1pPr algn="l">
              <a:defRPr sz="2400" baseline="0">
                <a:latin typeface="Agfa Rotis Sans Serif ExBd" pitchFamily="2" charset="0"/>
              </a:defRPr>
            </a:lvl1pPr>
          </a:lstStyle>
          <a:p>
            <a:r>
              <a:rPr lang="de-DE" dirty="0" smtClean="0"/>
              <a:t>Titelmasterformat durch Klicken bearbeiten</a:t>
            </a:r>
            <a:endParaRPr lang="de-CH" dirty="0"/>
          </a:p>
        </p:txBody>
      </p:sp>
      <p:sp>
        <p:nvSpPr>
          <p:cNvPr id="14" name="Inhaltsplatzhalter 2"/>
          <p:cNvSpPr>
            <a:spLocks noGrp="1"/>
          </p:cNvSpPr>
          <p:nvPr>
            <p:ph idx="1"/>
          </p:nvPr>
        </p:nvSpPr>
        <p:spPr>
          <a:xfrm>
            <a:off x="457200" y="1916832"/>
            <a:ext cx="8229600" cy="4209331"/>
          </a:xfrm>
        </p:spPr>
        <p:txBody>
          <a:bodyPr/>
          <a:lstStyle>
            <a:lvl1pPr>
              <a:defRPr sz="2800"/>
            </a:lvl1pPr>
            <a:lvl2pPr marL="266700" indent="-266700">
              <a:buFont typeface="Arial" pitchFamily="34" charset="0"/>
              <a:buChar char="•"/>
              <a:defRPr sz="2400"/>
            </a:lvl2pPr>
            <a:lvl3pPr marL="533400" indent="-266700">
              <a:defRPr sz="2400"/>
            </a:lvl3pPr>
            <a:lvl4pPr marL="812800" indent="-279400">
              <a:buFont typeface="Arial" pitchFamily="34" charset="0"/>
              <a:buChar char="•"/>
              <a:defRPr sz="2400"/>
            </a:lvl4pPr>
            <a:lvl5pPr marL="1168400" indent="-355600">
              <a:buFont typeface="Arial" pitchFamily="34" charset="0"/>
              <a:buChar char="•"/>
              <a:defRPr sz="240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CH" dirty="0"/>
          </a:p>
        </p:txBody>
      </p:sp>
    </p:spTree>
    <p:extLst>
      <p:ext uri="{BB962C8B-B14F-4D97-AF65-F5344CB8AC3E}">
        <p14:creationId xmlns:p14="http://schemas.microsoft.com/office/powerpoint/2010/main" val="82650727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Leer">
    <p:spTree>
      <p:nvGrpSpPr>
        <p:cNvPr id="1" name=""/>
        <p:cNvGrpSpPr/>
        <p:nvPr/>
      </p:nvGrpSpPr>
      <p:grpSpPr>
        <a:xfrm>
          <a:off x="0" y="0"/>
          <a:ext cx="0" cy="0"/>
          <a:chOff x="0" y="0"/>
          <a:chExt cx="0" cy="0"/>
        </a:xfrm>
      </p:grpSpPr>
      <p:sp>
        <p:nvSpPr>
          <p:cNvPr id="2" name="Rectangle 15"/>
          <p:cNvSpPr>
            <a:spLocks noGrp="1" noChangeArrowheads="1"/>
          </p:cNvSpPr>
          <p:nvPr>
            <p:ph type="dt" sz="half" idx="10"/>
          </p:nvPr>
        </p:nvSpPr>
        <p:spPr>
          <a:xfrm>
            <a:off x="575897" y="6419851"/>
            <a:ext cx="1928446" cy="333375"/>
          </a:xfrm>
          <a:prstGeom prst="rect">
            <a:avLst/>
          </a:prstGeom>
          <a:ln/>
        </p:spPr>
        <p:txBody>
          <a:bodyPr/>
          <a:lstStyle>
            <a:lvl1pPr>
              <a:defRPr/>
            </a:lvl1pPr>
          </a:lstStyle>
          <a:p>
            <a:pPr>
              <a:defRPr/>
            </a:pPr>
            <a:r>
              <a:rPr lang="de-DE">
                <a:solidFill>
                  <a:srgbClr val="000000"/>
                </a:solidFill>
              </a:rPr>
              <a:t>Oktober 2012</a:t>
            </a:r>
            <a:endParaRPr lang="de-CH">
              <a:solidFill>
                <a:srgbClr val="000000"/>
              </a:solidFill>
            </a:endParaRPr>
          </a:p>
        </p:txBody>
      </p:sp>
      <p:sp>
        <p:nvSpPr>
          <p:cNvPr id="3" name="Rectangle 16"/>
          <p:cNvSpPr>
            <a:spLocks noGrp="1" noChangeArrowheads="1"/>
          </p:cNvSpPr>
          <p:nvPr>
            <p:ph type="ftr" sz="quarter" idx="11"/>
          </p:nvPr>
        </p:nvSpPr>
        <p:spPr>
          <a:ln/>
        </p:spPr>
        <p:txBody>
          <a:bodyPr/>
          <a:lstStyle>
            <a:lvl1pPr>
              <a:defRPr/>
            </a:lvl1pPr>
          </a:lstStyle>
          <a:p>
            <a:pPr>
              <a:defRPr/>
            </a:pPr>
            <a:endParaRPr lang="de-CH">
              <a:solidFill>
                <a:srgbClr val="000000">
                  <a:tint val="75000"/>
                </a:srgbClr>
              </a:solidFill>
            </a:endParaRPr>
          </a:p>
        </p:txBody>
      </p:sp>
      <p:sp>
        <p:nvSpPr>
          <p:cNvPr id="4" name="Rectangle 19"/>
          <p:cNvSpPr>
            <a:spLocks noGrp="1" noChangeArrowheads="1"/>
          </p:cNvSpPr>
          <p:nvPr>
            <p:ph type="sldNum" sz="quarter" idx="12"/>
          </p:nvPr>
        </p:nvSpPr>
        <p:spPr>
          <a:ln/>
        </p:spPr>
        <p:txBody>
          <a:bodyPr/>
          <a:lstStyle>
            <a:lvl1pPr>
              <a:defRPr/>
            </a:lvl1pPr>
          </a:lstStyle>
          <a:p>
            <a:pPr>
              <a:defRPr/>
            </a:pPr>
            <a:fld id="{34EDD9F6-51DF-463E-9597-AF4C284A8ACE}" type="slidenum">
              <a:rPr lang="de-CH">
                <a:solidFill>
                  <a:srgbClr val="000000">
                    <a:tint val="75000"/>
                  </a:srgbClr>
                </a:solidFill>
              </a:rPr>
              <a:pPr>
                <a:defRPr/>
              </a:pPr>
              <a:t>‹Nr.›</a:t>
            </a:fld>
            <a:endParaRPr lang="de-CH">
              <a:solidFill>
                <a:srgbClr val="000000">
                  <a:tint val="75000"/>
                </a:srgbClr>
              </a:solidFill>
            </a:endParaRPr>
          </a:p>
        </p:txBody>
      </p:sp>
    </p:spTree>
    <p:extLst>
      <p:ext uri="{BB962C8B-B14F-4D97-AF65-F5344CB8AC3E}">
        <p14:creationId xmlns:p14="http://schemas.microsoft.com/office/powerpoint/2010/main" val="3127908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Zwischentitel">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a:xfrm>
            <a:off x="8172400" y="6453339"/>
            <a:ext cx="514400" cy="268139"/>
          </a:xfrm>
          <a:prstGeom prst="rect">
            <a:avLst/>
          </a:prstGeom>
        </p:spPr>
        <p:txBody>
          <a:bodyPr/>
          <a:lstStyle>
            <a:lvl1pPr algn="r">
              <a:defRPr sz="1400">
                <a:latin typeface="Agfa Rotis Sans Serif" panose="02000503000000000004" pitchFamily="2" charset="0"/>
              </a:defRPr>
            </a:lvl1pPr>
          </a:lstStyle>
          <a:p>
            <a:fld id="{5412954C-1291-45EF-AAF6-0323C1556678}" type="slidenum">
              <a:rPr lang="de-DE" altLang="de-DE" smtClean="0"/>
              <a:pPr/>
              <a:t>‹Nr.›</a:t>
            </a:fld>
            <a:endParaRPr lang="de-DE" altLang="de-DE" dirty="0"/>
          </a:p>
        </p:txBody>
      </p:sp>
      <p:sp>
        <p:nvSpPr>
          <p:cNvPr id="5"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dirty="0" smtClean="0"/>
              <a:t>Titelmasterformat durch Klicken</a:t>
            </a:r>
          </a:p>
        </p:txBody>
      </p:sp>
      <p:sp>
        <p:nvSpPr>
          <p:cNvPr id="7" name="Textplatzhalter 7"/>
          <p:cNvSpPr>
            <a:spLocks noGrp="1"/>
          </p:cNvSpPr>
          <p:nvPr>
            <p:ph type="body" sz="quarter" idx="11"/>
          </p:nvPr>
        </p:nvSpPr>
        <p:spPr>
          <a:xfrm>
            <a:off x="468315" y="1628779"/>
            <a:ext cx="8207375" cy="4608513"/>
          </a:xfrm>
        </p:spPr>
        <p:txBody>
          <a:bodyPr/>
          <a:lstStyle>
            <a:lvl1pPr>
              <a:defRPr sz="2800">
                <a:latin typeface="Agfa Rotis Sans Serif ExBd" panose="02000803000000000004" pitchFamily="2" charset="0"/>
              </a:defRPr>
            </a:lvl1pPr>
          </a:lstStyle>
          <a:p>
            <a:pPr lvl="0"/>
            <a:endParaRPr lang="de-DE" dirty="0" smtClean="0"/>
          </a:p>
          <a:p>
            <a:pPr lvl="0"/>
            <a:endParaRPr lang="de-DE" dirty="0" smtClean="0"/>
          </a:p>
          <a:p>
            <a:pPr lvl="0"/>
            <a:r>
              <a:rPr lang="de-DE" dirty="0" smtClean="0"/>
              <a:t>Textmasterformat bearbeiten</a:t>
            </a:r>
          </a:p>
        </p:txBody>
      </p:sp>
    </p:spTree>
    <p:extLst>
      <p:ext uri="{BB962C8B-B14F-4D97-AF65-F5344CB8AC3E}">
        <p14:creationId xmlns:p14="http://schemas.microsoft.com/office/powerpoint/2010/main" val="330752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folie_aufzählung Nr.">
    <p:spTree>
      <p:nvGrpSpPr>
        <p:cNvPr id="1" name=""/>
        <p:cNvGrpSpPr/>
        <p:nvPr/>
      </p:nvGrpSpPr>
      <p:grpSpPr>
        <a:xfrm>
          <a:off x="0" y="0"/>
          <a:ext cx="0" cy="0"/>
          <a:chOff x="0" y="0"/>
          <a:chExt cx="0" cy="0"/>
        </a:xfrm>
      </p:grpSpPr>
      <p:sp>
        <p:nvSpPr>
          <p:cNvPr id="5" name="Foliennummernplatzhalter 3"/>
          <p:cNvSpPr>
            <a:spLocks noGrp="1"/>
          </p:cNvSpPr>
          <p:nvPr>
            <p:ph type="sldNum" sz="quarter" idx="10"/>
          </p:nvPr>
        </p:nvSpPr>
        <p:spPr>
          <a:xfrm>
            <a:off x="8172400" y="6453339"/>
            <a:ext cx="514400" cy="268139"/>
          </a:xfrm>
          <a:prstGeom prst="rect">
            <a:avLst/>
          </a:prstGeom>
        </p:spPr>
        <p:txBody>
          <a:bodyPr/>
          <a:lstStyle>
            <a:lvl1pPr algn="r">
              <a:defRPr sz="1400">
                <a:latin typeface="Agfa Rotis Sans Serif" panose="02000503000000000004" pitchFamily="2" charset="0"/>
              </a:defRPr>
            </a:lvl1pPr>
          </a:lstStyle>
          <a:p>
            <a:fld id="{5412954C-1291-45EF-AAF6-0323C1556678}" type="slidenum">
              <a:rPr lang="de-DE" altLang="de-DE" smtClean="0"/>
              <a:pPr/>
              <a:t>‹Nr.›</a:t>
            </a:fld>
            <a:endParaRPr lang="de-DE" altLang="de-DE" dirty="0"/>
          </a:p>
        </p:txBody>
      </p:sp>
      <p:sp>
        <p:nvSpPr>
          <p:cNvPr id="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dirty="0" smtClean="0"/>
              <a:t>Titelmasterformat durch Klicken</a:t>
            </a:r>
          </a:p>
        </p:txBody>
      </p:sp>
      <p:sp>
        <p:nvSpPr>
          <p:cNvPr id="9" name="Textplatzhalter 7"/>
          <p:cNvSpPr>
            <a:spLocks noGrp="1"/>
          </p:cNvSpPr>
          <p:nvPr>
            <p:ph type="body" sz="quarter" idx="11"/>
          </p:nvPr>
        </p:nvSpPr>
        <p:spPr>
          <a:xfrm>
            <a:off x="468315" y="1628779"/>
            <a:ext cx="8207375" cy="4608513"/>
          </a:xfrm>
        </p:spPr>
        <p:txBody>
          <a:bodyPr/>
          <a:lstStyle>
            <a:lvl1pPr>
              <a:defRPr sz="2400">
                <a:latin typeface="Agfa Rotis Sans Serif" panose="02000503000000000004" pitchFamily="2" charset="0"/>
              </a:defRPr>
            </a:lvl1pPr>
            <a:lvl2pPr marL="914400" indent="-457200">
              <a:buFont typeface="+mj-lt"/>
              <a:buAutoNum type="arabicPeriod"/>
              <a:defRPr/>
            </a:lvl2pPr>
          </a:lstStyle>
          <a:p>
            <a:pPr lvl="0"/>
            <a:r>
              <a:rPr lang="de-DE" dirty="0" smtClean="0"/>
              <a:t>Textmasterformat bearbeiten</a:t>
            </a:r>
          </a:p>
          <a:p>
            <a:pPr lvl="1"/>
            <a:r>
              <a:rPr lang="de-DE" dirty="0" smtClean="0"/>
              <a:t>Zweite Ebene</a:t>
            </a:r>
          </a:p>
          <a:p>
            <a:pPr lvl="1"/>
            <a:r>
              <a:rPr lang="de-DE" dirty="0" smtClean="0"/>
              <a:t>….</a:t>
            </a:r>
          </a:p>
        </p:txBody>
      </p:sp>
    </p:spTree>
    <p:extLst>
      <p:ext uri="{BB962C8B-B14F-4D97-AF65-F5344CB8AC3E}">
        <p14:creationId xmlns:p14="http://schemas.microsoft.com/office/powerpoint/2010/main" val="2867069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folie_aufzählung Striche">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dirty="0" smtClean="0"/>
              <a:t>Titelmasterformat durch Klicken</a:t>
            </a:r>
          </a:p>
        </p:txBody>
      </p:sp>
      <p:sp>
        <p:nvSpPr>
          <p:cNvPr id="5" name="Foliennummernplatzhalter 3"/>
          <p:cNvSpPr>
            <a:spLocks noGrp="1"/>
          </p:cNvSpPr>
          <p:nvPr>
            <p:ph type="sldNum" sz="quarter" idx="10"/>
          </p:nvPr>
        </p:nvSpPr>
        <p:spPr>
          <a:xfrm>
            <a:off x="8172400" y="6453339"/>
            <a:ext cx="514400" cy="268139"/>
          </a:xfrm>
          <a:prstGeom prst="rect">
            <a:avLst/>
          </a:prstGeom>
        </p:spPr>
        <p:txBody>
          <a:bodyPr/>
          <a:lstStyle>
            <a:lvl1pPr algn="r">
              <a:defRPr sz="1400">
                <a:latin typeface="Agfa Rotis Sans Serif" panose="02000503000000000004" pitchFamily="2" charset="0"/>
              </a:defRPr>
            </a:lvl1pPr>
          </a:lstStyle>
          <a:p>
            <a:fld id="{5412954C-1291-45EF-AAF6-0323C1556678}" type="slidenum">
              <a:rPr lang="de-DE" altLang="de-DE" smtClean="0"/>
              <a:pPr/>
              <a:t>‹Nr.›</a:t>
            </a:fld>
            <a:endParaRPr lang="de-DE" altLang="de-DE" dirty="0"/>
          </a:p>
        </p:txBody>
      </p:sp>
      <p:sp>
        <p:nvSpPr>
          <p:cNvPr id="10" name="Textplatzhalter 9"/>
          <p:cNvSpPr>
            <a:spLocks noGrp="1"/>
          </p:cNvSpPr>
          <p:nvPr>
            <p:ph type="body" sz="quarter" idx="12"/>
          </p:nvPr>
        </p:nvSpPr>
        <p:spPr>
          <a:xfrm>
            <a:off x="468315" y="1628779"/>
            <a:ext cx="8207375" cy="4608513"/>
          </a:xfrm>
        </p:spPr>
        <p:txBody>
          <a:bodyPr/>
          <a:lstStyle>
            <a:lvl1pPr>
              <a:defRPr sz="2400">
                <a:latin typeface="Agfa Rotis Sans Serif" panose="02000503000000000004" pitchFamily="2" charset="0"/>
              </a:defRPr>
            </a:lvl1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CH" dirty="0"/>
          </a:p>
        </p:txBody>
      </p:sp>
    </p:spTree>
    <p:extLst>
      <p:ext uri="{BB962C8B-B14F-4D97-AF65-F5344CB8AC3E}">
        <p14:creationId xmlns:p14="http://schemas.microsoft.com/office/powerpoint/2010/main" val="2611525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folie_zweifach">
    <p:spTree>
      <p:nvGrpSpPr>
        <p:cNvPr id="1" name=""/>
        <p:cNvGrpSpPr/>
        <p:nvPr/>
      </p:nvGrpSpPr>
      <p:grpSpPr>
        <a:xfrm>
          <a:off x="0" y="0"/>
          <a:ext cx="0" cy="0"/>
          <a:chOff x="0" y="0"/>
          <a:chExt cx="0" cy="0"/>
        </a:xfrm>
      </p:grpSpPr>
      <p:sp>
        <p:nvSpPr>
          <p:cNvPr id="3" name="Textplatzhalter 2"/>
          <p:cNvSpPr>
            <a:spLocks noGrp="1"/>
          </p:cNvSpPr>
          <p:nvPr>
            <p:ph type="body" sz="half" idx="1"/>
          </p:nvPr>
        </p:nvSpPr>
        <p:spPr>
          <a:xfrm>
            <a:off x="457200" y="1600204"/>
            <a:ext cx="4038600" cy="4525963"/>
          </a:xfrm>
        </p:spPr>
        <p:txBody>
          <a:bodyPr/>
          <a:lstStyle>
            <a:lvl1pPr>
              <a:defRPr sz="2400">
                <a:latin typeface="+mn-lt"/>
              </a:defRPr>
            </a:lvl1pPr>
          </a:lstStyle>
          <a:p>
            <a:pPr lvl="0"/>
            <a:r>
              <a:rPr lang="de-DE" dirty="0" smtClean="0"/>
              <a:t>Textmasterformat bearbeiten</a:t>
            </a:r>
          </a:p>
          <a:p>
            <a:pPr lvl="1"/>
            <a:r>
              <a:rPr lang="de-DE" dirty="0" smtClean="0"/>
              <a:t>Zweite Ebene</a:t>
            </a:r>
          </a:p>
        </p:txBody>
      </p:sp>
      <p:sp>
        <p:nvSpPr>
          <p:cNvPr id="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dirty="0" smtClean="0"/>
              <a:t>Titelmasterformat durch Klicken</a:t>
            </a:r>
          </a:p>
        </p:txBody>
      </p:sp>
      <p:sp>
        <p:nvSpPr>
          <p:cNvPr id="7" name="Textplatzhalter 2"/>
          <p:cNvSpPr>
            <a:spLocks noGrp="1"/>
          </p:cNvSpPr>
          <p:nvPr>
            <p:ph type="body" sz="half" idx="11"/>
          </p:nvPr>
        </p:nvSpPr>
        <p:spPr>
          <a:xfrm>
            <a:off x="4637856" y="1607595"/>
            <a:ext cx="4038600" cy="4525963"/>
          </a:xfrm>
        </p:spPr>
        <p:txBody>
          <a:bodyPr/>
          <a:lstStyle>
            <a:lvl1pPr>
              <a:defRPr sz="2400">
                <a:latin typeface="+mn-lt"/>
              </a:defRPr>
            </a:lvl1pPr>
          </a:lstStyle>
          <a:p>
            <a:pPr lvl="0"/>
            <a:r>
              <a:rPr lang="de-DE" dirty="0" smtClean="0"/>
              <a:t>Textmasterformat bearbeiten</a:t>
            </a:r>
          </a:p>
          <a:p>
            <a:pPr lvl="1"/>
            <a:r>
              <a:rPr lang="de-DE" dirty="0" smtClean="0"/>
              <a:t>Zweite Ebene</a:t>
            </a:r>
          </a:p>
        </p:txBody>
      </p:sp>
      <p:sp>
        <p:nvSpPr>
          <p:cNvPr id="8" name="Foliennummernplatzhalter 3"/>
          <p:cNvSpPr>
            <a:spLocks noGrp="1"/>
          </p:cNvSpPr>
          <p:nvPr>
            <p:ph type="sldNum" sz="quarter" idx="10"/>
          </p:nvPr>
        </p:nvSpPr>
        <p:spPr>
          <a:xfrm>
            <a:off x="8172400" y="6453339"/>
            <a:ext cx="514400" cy="268139"/>
          </a:xfrm>
          <a:prstGeom prst="rect">
            <a:avLst/>
          </a:prstGeom>
        </p:spPr>
        <p:txBody>
          <a:bodyPr/>
          <a:lstStyle>
            <a:lvl1pPr algn="r">
              <a:defRPr sz="1400">
                <a:latin typeface="Agfa Rotis Sans Serif" panose="02000503000000000004" pitchFamily="2" charset="0"/>
              </a:defRPr>
            </a:lvl1pPr>
          </a:lstStyle>
          <a:p>
            <a:fld id="{5412954C-1291-45EF-AAF6-0323C1556678}" type="slidenum">
              <a:rPr lang="de-DE" altLang="de-DE" smtClean="0"/>
              <a:pPr/>
              <a:t>‹Nr.›</a:t>
            </a:fld>
            <a:endParaRPr lang="de-DE" altLang="de-DE" dirty="0"/>
          </a:p>
        </p:txBody>
      </p:sp>
    </p:spTree>
    <p:extLst>
      <p:ext uri="{BB962C8B-B14F-4D97-AF65-F5344CB8AC3E}">
        <p14:creationId xmlns:p14="http://schemas.microsoft.com/office/powerpoint/2010/main" val="85398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folie">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a:xfrm>
            <a:off x="8172400" y="6453339"/>
            <a:ext cx="514400" cy="268139"/>
          </a:xfrm>
          <a:prstGeom prst="rect">
            <a:avLst/>
          </a:prstGeom>
        </p:spPr>
        <p:txBody>
          <a:bodyPr/>
          <a:lstStyle>
            <a:lvl1pPr algn="r">
              <a:defRPr sz="1400">
                <a:latin typeface="Agfa Rotis Sans Serif" panose="02000503000000000004" pitchFamily="2" charset="0"/>
              </a:defRPr>
            </a:lvl1pPr>
          </a:lstStyle>
          <a:p>
            <a:fld id="{5412954C-1291-45EF-AAF6-0323C1556678}" type="slidenum">
              <a:rPr lang="de-DE" altLang="de-DE" smtClean="0">
                <a:solidFill>
                  <a:srgbClr val="000000"/>
                </a:solidFill>
              </a:rPr>
              <a:pPr/>
              <a:t>‹Nr.›</a:t>
            </a:fld>
            <a:endParaRPr lang="de-DE" altLang="de-DE" dirty="0">
              <a:solidFill>
                <a:srgbClr val="000000"/>
              </a:solidFill>
            </a:endParaRPr>
          </a:p>
        </p:txBody>
      </p:sp>
      <p:sp>
        <p:nvSpPr>
          <p:cNvPr id="5"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dirty="0" smtClean="0"/>
              <a:t>Titelmasterformat durch Klicken</a:t>
            </a:r>
          </a:p>
        </p:txBody>
      </p:sp>
      <p:sp>
        <p:nvSpPr>
          <p:cNvPr id="8" name="Textplatzhalter 7"/>
          <p:cNvSpPr>
            <a:spLocks noGrp="1"/>
          </p:cNvSpPr>
          <p:nvPr>
            <p:ph type="body" sz="quarter" idx="11"/>
          </p:nvPr>
        </p:nvSpPr>
        <p:spPr>
          <a:xfrm>
            <a:off x="468315" y="1628779"/>
            <a:ext cx="8207375" cy="4608513"/>
          </a:xfrm>
        </p:spPr>
        <p:txBody>
          <a:bodyPr/>
          <a:lstStyle>
            <a:lvl1pPr>
              <a:defRPr sz="2400">
                <a:latin typeface="Agfa Rotis Sans Serif" panose="02000503000000000004" pitchFamily="2" charset="0"/>
              </a:defRPr>
            </a:lvl1pPr>
          </a:lstStyle>
          <a:p>
            <a:pPr lvl="0"/>
            <a:r>
              <a:rPr lang="de-DE" dirty="0" smtClean="0"/>
              <a:t>Textmasterformat bearbeiten</a:t>
            </a:r>
          </a:p>
          <a:p>
            <a:pPr lvl="1"/>
            <a:r>
              <a:rPr lang="de-DE" dirty="0" smtClean="0"/>
              <a:t>Zweite Ebene</a:t>
            </a:r>
          </a:p>
        </p:txBody>
      </p:sp>
    </p:spTree>
    <p:extLst>
      <p:ext uri="{BB962C8B-B14F-4D97-AF65-F5344CB8AC3E}">
        <p14:creationId xmlns:p14="http://schemas.microsoft.com/office/powerpoint/2010/main" val="2335673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Zwischentitel">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a:xfrm>
            <a:off x="8172400" y="6453339"/>
            <a:ext cx="514400" cy="268139"/>
          </a:xfrm>
          <a:prstGeom prst="rect">
            <a:avLst/>
          </a:prstGeom>
        </p:spPr>
        <p:txBody>
          <a:bodyPr/>
          <a:lstStyle>
            <a:lvl1pPr algn="r">
              <a:defRPr sz="1400">
                <a:latin typeface="Agfa Rotis Sans Serif" panose="02000503000000000004" pitchFamily="2" charset="0"/>
              </a:defRPr>
            </a:lvl1pPr>
          </a:lstStyle>
          <a:p>
            <a:fld id="{5412954C-1291-45EF-AAF6-0323C1556678}" type="slidenum">
              <a:rPr lang="de-DE" altLang="de-DE" smtClean="0">
                <a:solidFill>
                  <a:srgbClr val="000000"/>
                </a:solidFill>
              </a:rPr>
              <a:pPr/>
              <a:t>‹Nr.›</a:t>
            </a:fld>
            <a:endParaRPr lang="de-DE" altLang="de-DE" dirty="0">
              <a:solidFill>
                <a:srgbClr val="000000"/>
              </a:solidFill>
            </a:endParaRPr>
          </a:p>
        </p:txBody>
      </p:sp>
      <p:sp>
        <p:nvSpPr>
          <p:cNvPr id="5"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dirty="0" smtClean="0"/>
              <a:t>Titelmasterformat durch Klicken</a:t>
            </a:r>
          </a:p>
        </p:txBody>
      </p:sp>
      <p:sp>
        <p:nvSpPr>
          <p:cNvPr id="7" name="Textplatzhalter 7"/>
          <p:cNvSpPr>
            <a:spLocks noGrp="1"/>
          </p:cNvSpPr>
          <p:nvPr>
            <p:ph type="body" sz="quarter" idx="11"/>
          </p:nvPr>
        </p:nvSpPr>
        <p:spPr>
          <a:xfrm>
            <a:off x="468315" y="1628779"/>
            <a:ext cx="8207375" cy="4608513"/>
          </a:xfrm>
        </p:spPr>
        <p:txBody>
          <a:bodyPr/>
          <a:lstStyle>
            <a:lvl1pPr>
              <a:defRPr sz="2800">
                <a:latin typeface="Agfa Rotis Sans Serif ExBd" panose="02000803000000000004" pitchFamily="2" charset="0"/>
              </a:defRPr>
            </a:lvl1pPr>
          </a:lstStyle>
          <a:p>
            <a:pPr lvl="0"/>
            <a:endParaRPr lang="de-DE" dirty="0" smtClean="0"/>
          </a:p>
          <a:p>
            <a:pPr lvl="0"/>
            <a:endParaRPr lang="de-DE" dirty="0" smtClean="0"/>
          </a:p>
          <a:p>
            <a:pPr lvl="0"/>
            <a:r>
              <a:rPr lang="de-DE" dirty="0" smtClean="0"/>
              <a:t>Textmasterformat bearbeiten</a:t>
            </a:r>
          </a:p>
        </p:txBody>
      </p:sp>
    </p:spTree>
    <p:extLst>
      <p:ext uri="{BB962C8B-B14F-4D97-AF65-F5344CB8AC3E}">
        <p14:creationId xmlns:p14="http://schemas.microsoft.com/office/powerpoint/2010/main" val="103239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folie_aufzählung Nr.">
    <p:spTree>
      <p:nvGrpSpPr>
        <p:cNvPr id="1" name=""/>
        <p:cNvGrpSpPr/>
        <p:nvPr/>
      </p:nvGrpSpPr>
      <p:grpSpPr>
        <a:xfrm>
          <a:off x="0" y="0"/>
          <a:ext cx="0" cy="0"/>
          <a:chOff x="0" y="0"/>
          <a:chExt cx="0" cy="0"/>
        </a:xfrm>
      </p:grpSpPr>
      <p:sp>
        <p:nvSpPr>
          <p:cNvPr id="5" name="Foliennummernplatzhalter 3"/>
          <p:cNvSpPr>
            <a:spLocks noGrp="1"/>
          </p:cNvSpPr>
          <p:nvPr>
            <p:ph type="sldNum" sz="quarter" idx="10"/>
          </p:nvPr>
        </p:nvSpPr>
        <p:spPr>
          <a:xfrm>
            <a:off x="8172400" y="6453339"/>
            <a:ext cx="514400" cy="268139"/>
          </a:xfrm>
          <a:prstGeom prst="rect">
            <a:avLst/>
          </a:prstGeom>
        </p:spPr>
        <p:txBody>
          <a:bodyPr/>
          <a:lstStyle>
            <a:lvl1pPr algn="r">
              <a:defRPr sz="1400">
                <a:latin typeface="Agfa Rotis Sans Serif" panose="02000503000000000004" pitchFamily="2" charset="0"/>
              </a:defRPr>
            </a:lvl1pPr>
          </a:lstStyle>
          <a:p>
            <a:fld id="{5412954C-1291-45EF-AAF6-0323C1556678}" type="slidenum">
              <a:rPr lang="de-DE" altLang="de-DE" smtClean="0">
                <a:solidFill>
                  <a:srgbClr val="000000"/>
                </a:solidFill>
              </a:rPr>
              <a:pPr/>
              <a:t>‹Nr.›</a:t>
            </a:fld>
            <a:endParaRPr lang="de-DE" altLang="de-DE" dirty="0">
              <a:solidFill>
                <a:srgbClr val="000000"/>
              </a:solidFill>
            </a:endParaRPr>
          </a:p>
        </p:txBody>
      </p:sp>
      <p:sp>
        <p:nvSpPr>
          <p:cNvPr id="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dirty="0" smtClean="0"/>
              <a:t>Titelmasterformat durch Klicken</a:t>
            </a:r>
          </a:p>
        </p:txBody>
      </p:sp>
      <p:sp>
        <p:nvSpPr>
          <p:cNvPr id="9" name="Textplatzhalter 7"/>
          <p:cNvSpPr>
            <a:spLocks noGrp="1"/>
          </p:cNvSpPr>
          <p:nvPr>
            <p:ph type="body" sz="quarter" idx="11"/>
          </p:nvPr>
        </p:nvSpPr>
        <p:spPr>
          <a:xfrm>
            <a:off x="468315" y="1628779"/>
            <a:ext cx="8207375" cy="4608513"/>
          </a:xfrm>
        </p:spPr>
        <p:txBody>
          <a:bodyPr/>
          <a:lstStyle>
            <a:lvl1pPr>
              <a:defRPr sz="2400">
                <a:latin typeface="Agfa Rotis Sans Serif" panose="02000503000000000004" pitchFamily="2" charset="0"/>
              </a:defRPr>
            </a:lvl1pPr>
            <a:lvl2pPr marL="914400" indent="-457200">
              <a:buFont typeface="+mj-lt"/>
              <a:buAutoNum type="arabicPeriod"/>
              <a:defRPr/>
            </a:lvl2pPr>
          </a:lstStyle>
          <a:p>
            <a:pPr lvl="0"/>
            <a:r>
              <a:rPr lang="de-DE" dirty="0" smtClean="0"/>
              <a:t>Textmasterformat bearbeiten</a:t>
            </a:r>
          </a:p>
          <a:p>
            <a:pPr lvl="1"/>
            <a:r>
              <a:rPr lang="de-DE" dirty="0" smtClean="0"/>
              <a:t>Zweite Ebene</a:t>
            </a:r>
          </a:p>
          <a:p>
            <a:pPr lvl="1"/>
            <a:r>
              <a:rPr lang="de-DE" dirty="0" smtClean="0"/>
              <a:t>….</a:t>
            </a:r>
          </a:p>
        </p:txBody>
      </p:sp>
    </p:spTree>
    <p:extLst>
      <p:ext uri="{BB962C8B-B14F-4D97-AF65-F5344CB8AC3E}">
        <p14:creationId xmlns:p14="http://schemas.microsoft.com/office/powerpoint/2010/main" val="3088186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folie_aufzählung Striche">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dirty="0" smtClean="0"/>
              <a:t>Titelmasterformat durch Klicken</a:t>
            </a:r>
          </a:p>
        </p:txBody>
      </p:sp>
      <p:sp>
        <p:nvSpPr>
          <p:cNvPr id="5" name="Foliennummernplatzhalter 3"/>
          <p:cNvSpPr>
            <a:spLocks noGrp="1"/>
          </p:cNvSpPr>
          <p:nvPr>
            <p:ph type="sldNum" sz="quarter" idx="10"/>
          </p:nvPr>
        </p:nvSpPr>
        <p:spPr>
          <a:xfrm>
            <a:off x="8172400" y="6453339"/>
            <a:ext cx="514400" cy="268139"/>
          </a:xfrm>
          <a:prstGeom prst="rect">
            <a:avLst/>
          </a:prstGeom>
        </p:spPr>
        <p:txBody>
          <a:bodyPr/>
          <a:lstStyle>
            <a:lvl1pPr algn="r">
              <a:defRPr sz="1400">
                <a:latin typeface="Agfa Rotis Sans Serif" panose="02000503000000000004" pitchFamily="2" charset="0"/>
              </a:defRPr>
            </a:lvl1pPr>
          </a:lstStyle>
          <a:p>
            <a:fld id="{5412954C-1291-45EF-AAF6-0323C1556678}" type="slidenum">
              <a:rPr lang="de-DE" altLang="de-DE" smtClean="0">
                <a:solidFill>
                  <a:srgbClr val="000000"/>
                </a:solidFill>
              </a:rPr>
              <a:pPr/>
              <a:t>‹Nr.›</a:t>
            </a:fld>
            <a:endParaRPr lang="de-DE" altLang="de-DE" dirty="0">
              <a:solidFill>
                <a:srgbClr val="000000"/>
              </a:solidFill>
            </a:endParaRPr>
          </a:p>
        </p:txBody>
      </p:sp>
      <p:sp>
        <p:nvSpPr>
          <p:cNvPr id="10" name="Textplatzhalter 9"/>
          <p:cNvSpPr>
            <a:spLocks noGrp="1"/>
          </p:cNvSpPr>
          <p:nvPr>
            <p:ph type="body" sz="quarter" idx="12"/>
          </p:nvPr>
        </p:nvSpPr>
        <p:spPr>
          <a:xfrm>
            <a:off x="468315" y="1628779"/>
            <a:ext cx="8207375" cy="4608513"/>
          </a:xfrm>
        </p:spPr>
        <p:txBody>
          <a:bodyPr/>
          <a:lstStyle>
            <a:lvl1pPr>
              <a:defRPr sz="2400">
                <a:latin typeface="Agfa Rotis Sans Serif" panose="02000503000000000004" pitchFamily="2" charset="0"/>
              </a:defRPr>
            </a:lvl1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CH" dirty="0"/>
          </a:p>
        </p:txBody>
      </p:sp>
    </p:spTree>
    <p:extLst>
      <p:ext uri="{BB962C8B-B14F-4D97-AF65-F5344CB8AC3E}">
        <p14:creationId xmlns:p14="http://schemas.microsoft.com/office/powerpoint/2010/main" val="1106309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8.xml"/><Relationship Id="rId7" Type="http://schemas.openxmlformats.org/officeDocument/2006/relationships/image" Target="../media/image1.wmf"/><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3.xml"/><Relationship Id="rId7" Type="http://schemas.openxmlformats.org/officeDocument/2006/relationships/image" Target="../media/image1.wmf"/><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heme" Target="../theme/theme3.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image" Target="../media/image2.png"/><Relationship Id="rId5" Type="http://schemas.openxmlformats.org/officeDocument/2006/relationships/image" Target="../media/image1.wmf"/><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Rectangle 10"/>
          <p:cNvSpPr>
            <a:spLocks noChangeArrowheads="1"/>
          </p:cNvSpPr>
          <p:nvPr userDrawn="1"/>
        </p:nvSpPr>
        <p:spPr bwMode="auto">
          <a:xfrm>
            <a:off x="0" y="0"/>
            <a:ext cx="9144000" cy="1557338"/>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de-DE" altLang="de-DE">
              <a:solidFill>
                <a:srgbClr val="B2B2B2"/>
              </a:solidFill>
            </a:endParaRPr>
          </a:p>
        </p:txBody>
      </p:sp>
      <p:sp>
        <p:nvSpPr>
          <p:cNvPr id="1027" name="Rectangle 3"/>
          <p:cNvSpPr>
            <a:spLocks noGrp="1" noChangeArrowheads="1"/>
          </p:cNvSpPr>
          <p:nvPr>
            <p:ph type="body" idx="1"/>
          </p:nvPr>
        </p:nvSpPr>
        <p:spPr bwMode="auto">
          <a:xfrm>
            <a:off x="457200" y="1916113"/>
            <a:ext cx="8229600" cy="421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de-CH" altLang="de-DE" sz="3200" dirty="0" smtClean="0">
                <a:latin typeface="Agfa Rotis Sans Serif ExBd" pitchFamily="2" charset="0"/>
              </a:rPr>
              <a:t>Titel Präsentation</a:t>
            </a:r>
          </a:p>
          <a:p>
            <a:pPr eaLnBrk="1" hangingPunct="1"/>
            <a:endParaRPr lang="de-CH" altLang="de-DE" sz="3200" dirty="0" smtClean="0">
              <a:latin typeface="Agfa Rotis Sans Serif ExBd" pitchFamily="2" charset="0"/>
            </a:endParaRPr>
          </a:p>
          <a:p>
            <a:pPr eaLnBrk="1" hangingPunct="1"/>
            <a:endParaRPr lang="de-CH" altLang="de-DE" sz="3200" dirty="0" smtClean="0">
              <a:latin typeface="Agfa Rotis Sans Serif ExBd" pitchFamily="2" charset="0"/>
            </a:endParaRPr>
          </a:p>
          <a:p>
            <a:pPr eaLnBrk="1" hangingPunct="1"/>
            <a:endParaRPr lang="de-CH" altLang="de-DE" sz="3200" dirty="0" smtClean="0">
              <a:latin typeface="Agfa Rotis Sans Serif ExBd" pitchFamily="2" charset="0"/>
            </a:endParaRPr>
          </a:p>
          <a:p>
            <a:pPr eaLnBrk="1" hangingPunct="1"/>
            <a:r>
              <a:rPr lang="de-CH" altLang="de-DE" sz="2400" dirty="0" smtClean="0">
                <a:latin typeface="Agfa Rotis Sans Serif" pitchFamily="2" charset="0"/>
              </a:rPr>
              <a:t>Referent</a:t>
            </a:r>
          </a:p>
          <a:p>
            <a:pPr eaLnBrk="1" hangingPunct="1"/>
            <a:r>
              <a:rPr lang="de-CH" altLang="de-DE" sz="2400" dirty="0" smtClean="0">
                <a:latin typeface="Agfa Rotis Sans Serif" pitchFamily="2" charset="0"/>
              </a:rPr>
              <a:t>Datum</a:t>
            </a:r>
            <a:endParaRPr lang="de-DE" altLang="de-DE" sz="2400" dirty="0" smtClean="0">
              <a:latin typeface="Agfa Rotis Sans Serif" pitchFamily="2" charset="0"/>
            </a:endParaRPr>
          </a:p>
        </p:txBody>
      </p:sp>
      <p:pic>
        <p:nvPicPr>
          <p:cNvPr id="7" name="Picture 8" descr="Logo_co"/>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6948488" y="188913"/>
            <a:ext cx="170497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4"/>
          <p:cNvSpPr>
            <a:spLocks noGrp="1" noChangeArrowheads="1"/>
          </p:cNvSpPr>
          <p:nvPr>
            <p:ph type="dt" sz="half" idx="2"/>
          </p:nvPr>
        </p:nvSpPr>
        <p:spPr bwMode="auto">
          <a:xfrm>
            <a:off x="468313" y="6237288"/>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de-DE" altLang="de-DE" dirty="0"/>
          </a:p>
        </p:txBody>
      </p:sp>
      <p:pic>
        <p:nvPicPr>
          <p:cNvPr id="9" name="Picture 9" descr="Energie_co"/>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539750" y="6308725"/>
            <a:ext cx="6477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61" r:id="rId2"/>
    <p:sldLayoutId id="2147483650" r:id="rId3"/>
    <p:sldLayoutId id="2147483655" r:id="rId4"/>
    <p:sldLayoutId id="2147483660" r:id="rId5"/>
  </p:sldLayoutIdLst>
  <p:txStyles>
    <p:titleStyle>
      <a:lvl1pPr algn="l" rtl="0" fontAlgn="base">
        <a:spcBef>
          <a:spcPct val="0"/>
        </a:spcBef>
        <a:spcAft>
          <a:spcPct val="0"/>
        </a:spcAft>
        <a:defRPr sz="2800">
          <a:solidFill>
            <a:schemeClr val="tx2"/>
          </a:solidFill>
          <a:latin typeface="Agfa Rotis Sans Serif ExBd" panose="02000803000000000004" pitchFamily="2" charset="0"/>
          <a:ea typeface="+mj-ea"/>
          <a:cs typeface="+mj-cs"/>
        </a:defRPr>
      </a:lvl1pPr>
      <a:lvl2pPr algn="l" rtl="0" fontAlgn="base">
        <a:spcBef>
          <a:spcPct val="0"/>
        </a:spcBef>
        <a:spcAft>
          <a:spcPct val="0"/>
        </a:spcAft>
        <a:defRPr sz="3600">
          <a:solidFill>
            <a:schemeClr val="tx2"/>
          </a:solidFill>
          <a:latin typeface="RotisSansSerif ExtraBold" pitchFamily="2" charset="0"/>
        </a:defRPr>
      </a:lvl2pPr>
      <a:lvl3pPr algn="l" rtl="0" fontAlgn="base">
        <a:spcBef>
          <a:spcPct val="0"/>
        </a:spcBef>
        <a:spcAft>
          <a:spcPct val="0"/>
        </a:spcAft>
        <a:defRPr sz="3600">
          <a:solidFill>
            <a:schemeClr val="tx2"/>
          </a:solidFill>
          <a:latin typeface="RotisSansSerif ExtraBold" pitchFamily="2" charset="0"/>
        </a:defRPr>
      </a:lvl3pPr>
      <a:lvl4pPr algn="l" rtl="0" fontAlgn="base">
        <a:spcBef>
          <a:spcPct val="0"/>
        </a:spcBef>
        <a:spcAft>
          <a:spcPct val="0"/>
        </a:spcAft>
        <a:defRPr sz="3600">
          <a:solidFill>
            <a:schemeClr val="tx2"/>
          </a:solidFill>
          <a:latin typeface="RotisSansSerif ExtraBold" pitchFamily="2" charset="0"/>
        </a:defRPr>
      </a:lvl4pPr>
      <a:lvl5pPr algn="l" rtl="0" fontAlgn="base">
        <a:spcBef>
          <a:spcPct val="0"/>
        </a:spcBef>
        <a:spcAft>
          <a:spcPct val="0"/>
        </a:spcAft>
        <a:defRPr sz="3600">
          <a:solidFill>
            <a:schemeClr val="tx2"/>
          </a:solidFill>
          <a:latin typeface="RotisSansSerif ExtraBold" pitchFamily="2" charset="0"/>
        </a:defRPr>
      </a:lvl5pPr>
      <a:lvl6pPr marL="457200" algn="l" rtl="0" fontAlgn="base">
        <a:spcBef>
          <a:spcPct val="0"/>
        </a:spcBef>
        <a:spcAft>
          <a:spcPct val="0"/>
        </a:spcAft>
        <a:defRPr sz="3600">
          <a:solidFill>
            <a:schemeClr val="tx2"/>
          </a:solidFill>
          <a:latin typeface="RotisSansSerif ExtraBold" pitchFamily="2" charset="0"/>
        </a:defRPr>
      </a:lvl6pPr>
      <a:lvl7pPr marL="914400" algn="l" rtl="0" fontAlgn="base">
        <a:spcBef>
          <a:spcPct val="0"/>
        </a:spcBef>
        <a:spcAft>
          <a:spcPct val="0"/>
        </a:spcAft>
        <a:defRPr sz="3600">
          <a:solidFill>
            <a:schemeClr val="tx2"/>
          </a:solidFill>
          <a:latin typeface="RotisSansSerif ExtraBold" pitchFamily="2" charset="0"/>
        </a:defRPr>
      </a:lvl7pPr>
      <a:lvl8pPr marL="1371600" algn="l" rtl="0" fontAlgn="base">
        <a:spcBef>
          <a:spcPct val="0"/>
        </a:spcBef>
        <a:spcAft>
          <a:spcPct val="0"/>
        </a:spcAft>
        <a:defRPr sz="3600">
          <a:solidFill>
            <a:schemeClr val="tx2"/>
          </a:solidFill>
          <a:latin typeface="RotisSansSerif ExtraBold" pitchFamily="2" charset="0"/>
        </a:defRPr>
      </a:lvl8pPr>
      <a:lvl9pPr marL="1828800" algn="l" rtl="0" fontAlgn="base">
        <a:spcBef>
          <a:spcPct val="0"/>
        </a:spcBef>
        <a:spcAft>
          <a:spcPct val="0"/>
        </a:spcAft>
        <a:defRPr sz="3600">
          <a:solidFill>
            <a:schemeClr val="tx2"/>
          </a:solidFill>
          <a:latin typeface="RotisSansSerif ExtraBold" pitchFamily="2" charset="0"/>
        </a:defRPr>
      </a:lvl9pPr>
    </p:titleStyle>
    <p:bodyStyle>
      <a:lvl1pPr marL="0" indent="0" algn="l" rtl="0" fontAlgn="base">
        <a:lnSpc>
          <a:spcPct val="120000"/>
        </a:lnSpc>
        <a:spcBef>
          <a:spcPct val="20000"/>
        </a:spcBef>
        <a:spcAft>
          <a:spcPct val="0"/>
        </a:spcAft>
        <a:buFont typeface="Symbol" panose="05050102010706020507" pitchFamily="18" charset="2"/>
        <a:buNone/>
        <a:defRPr sz="1800">
          <a:solidFill>
            <a:schemeClr val="tx1"/>
          </a:solidFill>
          <a:latin typeface="Agfa Rotis Sans Serif ExBd" panose="02000803000000000004" pitchFamily="2" charset="0"/>
          <a:ea typeface="+mn-ea"/>
          <a:cs typeface="+mn-cs"/>
        </a:defRPr>
      </a:lvl1pPr>
      <a:lvl2pPr marL="742950" indent="-285750" algn="l" rtl="0" fontAlgn="base">
        <a:lnSpc>
          <a:spcPct val="120000"/>
        </a:lnSpc>
        <a:spcBef>
          <a:spcPct val="20000"/>
        </a:spcBef>
        <a:spcAft>
          <a:spcPct val="0"/>
        </a:spcAft>
        <a:buChar char="–"/>
        <a:defRPr sz="2400">
          <a:solidFill>
            <a:schemeClr val="tx1"/>
          </a:solidFill>
          <a:latin typeface="Agfa Rotis Sans Serif" panose="02000503000000000004" pitchFamily="2" charset="0"/>
        </a:defRPr>
      </a:lvl2pPr>
      <a:lvl3pPr marL="1143000" indent="-228600" algn="l" rtl="0" fontAlgn="base">
        <a:lnSpc>
          <a:spcPct val="120000"/>
        </a:lnSpc>
        <a:spcBef>
          <a:spcPct val="20000"/>
        </a:spcBef>
        <a:spcAft>
          <a:spcPct val="0"/>
        </a:spcAft>
        <a:buChar char="•"/>
        <a:defRPr sz="2400">
          <a:solidFill>
            <a:schemeClr val="tx1"/>
          </a:solidFill>
          <a:latin typeface="Agfa Rotis Sans Serif" panose="02000503000000000004" pitchFamily="2" charset="0"/>
        </a:defRPr>
      </a:lvl3pPr>
      <a:lvl4pPr marL="1600200" indent="-228600" algn="l" rtl="0" fontAlgn="base">
        <a:lnSpc>
          <a:spcPct val="120000"/>
        </a:lnSpc>
        <a:spcBef>
          <a:spcPct val="20000"/>
        </a:spcBef>
        <a:spcAft>
          <a:spcPct val="0"/>
        </a:spcAft>
        <a:buChar char="–"/>
        <a:defRPr sz="2400">
          <a:solidFill>
            <a:schemeClr val="tx1"/>
          </a:solidFill>
          <a:latin typeface="Agfa Rotis Sans Serif" panose="02000503000000000004" pitchFamily="2" charset="0"/>
        </a:defRPr>
      </a:lvl4pPr>
      <a:lvl5pPr marL="2057400" indent="-228600" algn="l" rtl="0" fontAlgn="base">
        <a:lnSpc>
          <a:spcPct val="120000"/>
        </a:lnSpc>
        <a:spcBef>
          <a:spcPct val="20000"/>
        </a:spcBef>
        <a:spcAft>
          <a:spcPct val="0"/>
        </a:spcAft>
        <a:buChar char="»"/>
        <a:defRPr sz="2400">
          <a:solidFill>
            <a:schemeClr val="tx1"/>
          </a:solidFill>
          <a:latin typeface="Agfa Rotis Sans Serif" panose="02000503000000000004" pitchFamily="2" charset="0"/>
        </a:defRPr>
      </a:lvl5pPr>
      <a:lvl6pPr marL="2514600" indent="-228600" algn="l" rtl="0" fontAlgn="base">
        <a:lnSpc>
          <a:spcPct val="120000"/>
        </a:lnSpc>
        <a:spcBef>
          <a:spcPct val="20000"/>
        </a:spcBef>
        <a:spcAft>
          <a:spcPct val="0"/>
        </a:spcAft>
        <a:buChar char="»"/>
        <a:defRPr sz="2000">
          <a:solidFill>
            <a:schemeClr val="tx1"/>
          </a:solidFill>
          <a:latin typeface="+mn-lt"/>
        </a:defRPr>
      </a:lvl6pPr>
      <a:lvl7pPr marL="2971800" indent="-228600" algn="l" rtl="0" fontAlgn="base">
        <a:lnSpc>
          <a:spcPct val="120000"/>
        </a:lnSpc>
        <a:spcBef>
          <a:spcPct val="20000"/>
        </a:spcBef>
        <a:spcAft>
          <a:spcPct val="0"/>
        </a:spcAft>
        <a:buChar char="»"/>
        <a:defRPr sz="2000">
          <a:solidFill>
            <a:schemeClr val="tx1"/>
          </a:solidFill>
          <a:latin typeface="+mn-lt"/>
        </a:defRPr>
      </a:lvl7pPr>
      <a:lvl8pPr marL="3429000" indent="-228600" algn="l" rtl="0" fontAlgn="base">
        <a:lnSpc>
          <a:spcPct val="120000"/>
        </a:lnSpc>
        <a:spcBef>
          <a:spcPct val="20000"/>
        </a:spcBef>
        <a:spcAft>
          <a:spcPct val="0"/>
        </a:spcAft>
        <a:buChar char="»"/>
        <a:defRPr sz="2000">
          <a:solidFill>
            <a:schemeClr val="tx1"/>
          </a:solidFill>
          <a:latin typeface="+mn-lt"/>
        </a:defRPr>
      </a:lvl8pPr>
      <a:lvl9pPr marL="3886200" indent="-228600" algn="l" rtl="0" fontAlgn="base">
        <a:lnSpc>
          <a:spcPct val="120000"/>
        </a:lnSpc>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Rectangle 10"/>
          <p:cNvSpPr>
            <a:spLocks noChangeArrowheads="1"/>
          </p:cNvSpPr>
          <p:nvPr userDrawn="1"/>
        </p:nvSpPr>
        <p:spPr bwMode="auto">
          <a:xfrm>
            <a:off x="0" y="0"/>
            <a:ext cx="9144000" cy="1557338"/>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de-DE" altLang="de-DE">
              <a:solidFill>
                <a:srgbClr val="B2B2B2"/>
              </a:solidFill>
            </a:endParaRPr>
          </a:p>
        </p:txBody>
      </p:sp>
      <p:sp>
        <p:nvSpPr>
          <p:cNvPr id="1027" name="Rectangle 3"/>
          <p:cNvSpPr>
            <a:spLocks noGrp="1" noChangeArrowheads="1"/>
          </p:cNvSpPr>
          <p:nvPr>
            <p:ph type="body" idx="1"/>
          </p:nvPr>
        </p:nvSpPr>
        <p:spPr bwMode="auto">
          <a:xfrm>
            <a:off x="457200" y="1916113"/>
            <a:ext cx="8229600" cy="421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de-CH" altLang="de-DE" sz="3200" dirty="0" smtClean="0">
                <a:latin typeface="Agfa Rotis Sans Serif ExBd" pitchFamily="2" charset="0"/>
              </a:rPr>
              <a:t>Titel Präsentation</a:t>
            </a:r>
          </a:p>
          <a:p>
            <a:pPr eaLnBrk="1" hangingPunct="1"/>
            <a:endParaRPr lang="de-CH" altLang="de-DE" sz="3200" dirty="0" smtClean="0">
              <a:latin typeface="Agfa Rotis Sans Serif ExBd" pitchFamily="2" charset="0"/>
            </a:endParaRPr>
          </a:p>
          <a:p>
            <a:pPr eaLnBrk="1" hangingPunct="1"/>
            <a:endParaRPr lang="de-CH" altLang="de-DE" sz="3200" dirty="0" smtClean="0">
              <a:latin typeface="Agfa Rotis Sans Serif ExBd" pitchFamily="2" charset="0"/>
            </a:endParaRPr>
          </a:p>
          <a:p>
            <a:pPr eaLnBrk="1" hangingPunct="1"/>
            <a:endParaRPr lang="de-CH" altLang="de-DE" sz="3200" dirty="0" smtClean="0">
              <a:latin typeface="Agfa Rotis Sans Serif ExBd" pitchFamily="2" charset="0"/>
            </a:endParaRPr>
          </a:p>
          <a:p>
            <a:pPr eaLnBrk="1" hangingPunct="1"/>
            <a:r>
              <a:rPr lang="de-CH" altLang="de-DE" sz="2400" dirty="0" smtClean="0">
                <a:latin typeface="Agfa Rotis Sans Serif" pitchFamily="2" charset="0"/>
              </a:rPr>
              <a:t>Referent</a:t>
            </a:r>
          </a:p>
          <a:p>
            <a:pPr eaLnBrk="1" hangingPunct="1"/>
            <a:r>
              <a:rPr lang="de-CH" altLang="de-DE" sz="2400" dirty="0" smtClean="0">
                <a:latin typeface="Agfa Rotis Sans Serif" pitchFamily="2" charset="0"/>
              </a:rPr>
              <a:t>Datum</a:t>
            </a:r>
            <a:endParaRPr lang="de-DE" altLang="de-DE" sz="2400" dirty="0" smtClean="0">
              <a:latin typeface="Agfa Rotis Sans Serif" pitchFamily="2" charset="0"/>
            </a:endParaRPr>
          </a:p>
        </p:txBody>
      </p:sp>
      <p:pic>
        <p:nvPicPr>
          <p:cNvPr id="7" name="Picture 8" descr="Logo_co"/>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6948488" y="188913"/>
            <a:ext cx="170497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4"/>
          <p:cNvSpPr>
            <a:spLocks noGrp="1" noChangeArrowheads="1"/>
          </p:cNvSpPr>
          <p:nvPr>
            <p:ph type="dt" sz="half" idx="2"/>
          </p:nvPr>
        </p:nvSpPr>
        <p:spPr bwMode="auto">
          <a:xfrm>
            <a:off x="468313" y="6237288"/>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de-DE" altLang="de-DE" dirty="0">
              <a:solidFill>
                <a:srgbClr val="000000"/>
              </a:solidFill>
            </a:endParaRPr>
          </a:p>
        </p:txBody>
      </p:sp>
      <p:pic>
        <p:nvPicPr>
          <p:cNvPr id="9" name="Picture 9" descr="Energie_co"/>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539750" y="6308725"/>
            <a:ext cx="6477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0628893"/>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Lst>
  <p:txStyles>
    <p:titleStyle>
      <a:lvl1pPr algn="l" rtl="0" fontAlgn="base">
        <a:spcBef>
          <a:spcPct val="0"/>
        </a:spcBef>
        <a:spcAft>
          <a:spcPct val="0"/>
        </a:spcAft>
        <a:defRPr sz="2800">
          <a:solidFill>
            <a:schemeClr val="tx2"/>
          </a:solidFill>
          <a:latin typeface="Agfa Rotis Sans Serif ExBd" panose="02000803000000000004" pitchFamily="2" charset="0"/>
          <a:ea typeface="+mj-ea"/>
          <a:cs typeface="+mj-cs"/>
        </a:defRPr>
      </a:lvl1pPr>
      <a:lvl2pPr algn="l" rtl="0" fontAlgn="base">
        <a:spcBef>
          <a:spcPct val="0"/>
        </a:spcBef>
        <a:spcAft>
          <a:spcPct val="0"/>
        </a:spcAft>
        <a:defRPr sz="3600">
          <a:solidFill>
            <a:schemeClr val="tx2"/>
          </a:solidFill>
          <a:latin typeface="RotisSansSerif ExtraBold" pitchFamily="2" charset="0"/>
        </a:defRPr>
      </a:lvl2pPr>
      <a:lvl3pPr algn="l" rtl="0" fontAlgn="base">
        <a:spcBef>
          <a:spcPct val="0"/>
        </a:spcBef>
        <a:spcAft>
          <a:spcPct val="0"/>
        </a:spcAft>
        <a:defRPr sz="3600">
          <a:solidFill>
            <a:schemeClr val="tx2"/>
          </a:solidFill>
          <a:latin typeface="RotisSansSerif ExtraBold" pitchFamily="2" charset="0"/>
        </a:defRPr>
      </a:lvl3pPr>
      <a:lvl4pPr algn="l" rtl="0" fontAlgn="base">
        <a:spcBef>
          <a:spcPct val="0"/>
        </a:spcBef>
        <a:spcAft>
          <a:spcPct val="0"/>
        </a:spcAft>
        <a:defRPr sz="3600">
          <a:solidFill>
            <a:schemeClr val="tx2"/>
          </a:solidFill>
          <a:latin typeface="RotisSansSerif ExtraBold" pitchFamily="2" charset="0"/>
        </a:defRPr>
      </a:lvl4pPr>
      <a:lvl5pPr algn="l" rtl="0" fontAlgn="base">
        <a:spcBef>
          <a:spcPct val="0"/>
        </a:spcBef>
        <a:spcAft>
          <a:spcPct val="0"/>
        </a:spcAft>
        <a:defRPr sz="3600">
          <a:solidFill>
            <a:schemeClr val="tx2"/>
          </a:solidFill>
          <a:latin typeface="RotisSansSerif ExtraBold" pitchFamily="2" charset="0"/>
        </a:defRPr>
      </a:lvl5pPr>
      <a:lvl6pPr marL="457200" algn="l" rtl="0" fontAlgn="base">
        <a:spcBef>
          <a:spcPct val="0"/>
        </a:spcBef>
        <a:spcAft>
          <a:spcPct val="0"/>
        </a:spcAft>
        <a:defRPr sz="3600">
          <a:solidFill>
            <a:schemeClr val="tx2"/>
          </a:solidFill>
          <a:latin typeface="RotisSansSerif ExtraBold" pitchFamily="2" charset="0"/>
        </a:defRPr>
      </a:lvl6pPr>
      <a:lvl7pPr marL="914400" algn="l" rtl="0" fontAlgn="base">
        <a:spcBef>
          <a:spcPct val="0"/>
        </a:spcBef>
        <a:spcAft>
          <a:spcPct val="0"/>
        </a:spcAft>
        <a:defRPr sz="3600">
          <a:solidFill>
            <a:schemeClr val="tx2"/>
          </a:solidFill>
          <a:latin typeface="RotisSansSerif ExtraBold" pitchFamily="2" charset="0"/>
        </a:defRPr>
      </a:lvl7pPr>
      <a:lvl8pPr marL="1371600" algn="l" rtl="0" fontAlgn="base">
        <a:spcBef>
          <a:spcPct val="0"/>
        </a:spcBef>
        <a:spcAft>
          <a:spcPct val="0"/>
        </a:spcAft>
        <a:defRPr sz="3600">
          <a:solidFill>
            <a:schemeClr val="tx2"/>
          </a:solidFill>
          <a:latin typeface="RotisSansSerif ExtraBold" pitchFamily="2" charset="0"/>
        </a:defRPr>
      </a:lvl8pPr>
      <a:lvl9pPr marL="1828800" algn="l" rtl="0" fontAlgn="base">
        <a:spcBef>
          <a:spcPct val="0"/>
        </a:spcBef>
        <a:spcAft>
          <a:spcPct val="0"/>
        </a:spcAft>
        <a:defRPr sz="3600">
          <a:solidFill>
            <a:schemeClr val="tx2"/>
          </a:solidFill>
          <a:latin typeface="RotisSansSerif ExtraBold" pitchFamily="2" charset="0"/>
        </a:defRPr>
      </a:lvl9pPr>
    </p:titleStyle>
    <p:bodyStyle>
      <a:lvl1pPr marL="0" indent="0" algn="l" rtl="0" fontAlgn="base">
        <a:lnSpc>
          <a:spcPct val="120000"/>
        </a:lnSpc>
        <a:spcBef>
          <a:spcPct val="20000"/>
        </a:spcBef>
        <a:spcAft>
          <a:spcPct val="0"/>
        </a:spcAft>
        <a:buFont typeface="Symbol" panose="05050102010706020507" pitchFamily="18" charset="2"/>
        <a:buNone/>
        <a:defRPr sz="1800">
          <a:solidFill>
            <a:schemeClr val="tx1"/>
          </a:solidFill>
          <a:latin typeface="Agfa Rotis Sans Serif ExBd" panose="02000803000000000004" pitchFamily="2" charset="0"/>
          <a:ea typeface="+mn-ea"/>
          <a:cs typeface="+mn-cs"/>
        </a:defRPr>
      </a:lvl1pPr>
      <a:lvl2pPr marL="742950" indent="-285750" algn="l" rtl="0" fontAlgn="base">
        <a:lnSpc>
          <a:spcPct val="120000"/>
        </a:lnSpc>
        <a:spcBef>
          <a:spcPct val="20000"/>
        </a:spcBef>
        <a:spcAft>
          <a:spcPct val="0"/>
        </a:spcAft>
        <a:buChar char="–"/>
        <a:defRPr sz="2400">
          <a:solidFill>
            <a:schemeClr val="tx1"/>
          </a:solidFill>
          <a:latin typeface="Agfa Rotis Sans Serif" panose="02000503000000000004" pitchFamily="2" charset="0"/>
        </a:defRPr>
      </a:lvl2pPr>
      <a:lvl3pPr marL="1143000" indent="-228600" algn="l" rtl="0" fontAlgn="base">
        <a:lnSpc>
          <a:spcPct val="120000"/>
        </a:lnSpc>
        <a:spcBef>
          <a:spcPct val="20000"/>
        </a:spcBef>
        <a:spcAft>
          <a:spcPct val="0"/>
        </a:spcAft>
        <a:buChar char="•"/>
        <a:defRPr sz="2400">
          <a:solidFill>
            <a:schemeClr val="tx1"/>
          </a:solidFill>
          <a:latin typeface="Agfa Rotis Sans Serif" panose="02000503000000000004" pitchFamily="2" charset="0"/>
        </a:defRPr>
      </a:lvl3pPr>
      <a:lvl4pPr marL="1600200" indent="-228600" algn="l" rtl="0" fontAlgn="base">
        <a:lnSpc>
          <a:spcPct val="120000"/>
        </a:lnSpc>
        <a:spcBef>
          <a:spcPct val="20000"/>
        </a:spcBef>
        <a:spcAft>
          <a:spcPct val="0"/>
        </a:spcAft>
        <a:buChar char="–"/>
        <a:defRPr sz="2400">
          <a:solidFill>
            <a:schemeClr val="tx1"/>
          </a:solidFill>
          <a:latin typeface="Agfa Rotis Sans Serif" panose="02000503000000000004" pitchFamily="2" charset="0"/>
        </a:defRPr>
      </a:lvl4pPr>
      <a:lvl5pPr marL="2057400" indent="-228600" algn="l" rtl="0" fontAlgn="base">
        <a:lnSpc>
          <a:spcPct val="120000"/>
        </a:lnSpc>
        <a:spcBef>
          <a:spcPct val="20000"/>
        </a:spcBef>
        <a:spcAft>
          <a:spcPct val="0"/>
        </a:spcAft>
        <a:buChar char="»"/>
        <a:defRPr sz="2400">
          <a:solidFill>
            <a:schemeClr val="tx1"/>
          </a:solidFill>
          <a:latin typeface="Agfa Rotis Sans Serif" panose="02000503000000000004" pitchFamily="2" charset="0"/>
        </a:defRPr>
      </a:lvl5pPr>
      <a:lvl6pPr marL="2514600" indent="-228600" algn="l" rtl="0" fontAlgn="base">
        <a:lnSpc>
          <a:spcPct val="120000"/>
        </a:lnSpc>
        <a:spcBef>
          <a:spcPct val="20000"/>
        </a:spcBef>
        <a:spcAft>
          <a:spcPct val="0"/>
        </a:spcAft>
        <a:buChar char="»"/>
        <a:defRPr sz="2000">
          <a:solidFill>
            <a:schemeClr val="tx1"/>
          </a:solidFill>
          <a:latin typeface="+mn-lt"/>
        </a:defRPr>
      </a:lvl6pPr>
      <a:lvl7pPr marL="2971800" indent="-228600" algn="l" rtl="0" fontAlgn="base">
        <a:lnSpc>
          <a:spcPct val="120000"/>
        </a:lnSpc>
        <a:spcBef>
          <a:spcPct val="20000"/>
        </a:spcBef>
        <a:spcAft>
          <a:spcPct val="0"/>
        </a:spcAft>
        <a:buChar char="»"/>
        <a:defRPr sz="2000">
          <a:solidFill>
            <a:schemeClr val="tx1"/>
          </a:solidFill>
          <a:latin typeface="+mn-lt"/>
        </a:defRPr>
      </a:lvl7pPr>
      <a:lvl8pPr marL="3429000" indent="-228600" algn="l" rtl="0" fontAlgn="base">
        <a:lnSpc>
          <a:spcPct val="120000"/>
        </a:lnSpc>
        <a:spcBef>
          <a:spcPct val="20000"/>
        </a:spcBef>
        <a:spcAft>
          <a:spcPct val="0"/>
        </a:spcAft>
        <a:buChar char="»"/>
        <a:defRPr sz="2000">
          <a:solidFill>
            <a:schemeClr val="tx1"/>
          </a:solidFill>
          <a:latin typeface="+mn-lt"/>
        </a:defRPr>
      </a:lvl8pPr>
      <a:lvl9pPr marL="3886200" indent="-228600" algn="l" rtl="0" fontAlgn="base">
        <a:lnSpc>
          <a:spcPct val="120000"/>
        </a:lnSpc>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Rectangle 10"/>
          <p:cNvSpPr>
            <a:spLocks noChangeArrowheads="1"/>
          </p:cNvSpPr>
          <p:nvPr userDrawn="1"/>
        </p:nvSpPr>
        <p:spPr bwMode="auto">
          <a:xfrm>
            <a:off x="0" y="0"/>
            <a:ext cx="9144000" cy="1557338"/>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de-DE" altLang="de-DE">
              <a:solidFill>
                <a:srgbClr val="B2B2B2"/>
              </a:solidFill>
            </a:endParaRPr>
          </a:p>
        </p:txBody>
      </p:sp>
      <p:sp>
        <p:nvSpPr>
          <p:cNvPr id="1027" name="Rectangle 3"/>
          <p:cNvSpPr>
            <a:spLocks noGrp="1" noChangeArrowheads="1"/>
          </p:cNvSpPr>
          <p:nvPr>
            <p:ph type="body" idx="1"/>
          </p:nvPr>
        </p:nvSpPr>
        <p:spPr bwMode="auto">
          <a:xfrm>
            <a:off x="457200" y="1916113"/>
            <a:ext cx="8229600" cy="421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de-CH" altLang="de-DE" sz="3200" dirty="0" smtClean="0">
                <a:latin typeface="Agfa Rotis Sans Serif ExBd" pitchFamily="2" charset="0"/>
              </a:rPr>
              <a:t>Titel Präsentation</a:t>
            </a:r>
          </a:p>
          <a:p>
            <a:pPr eaLnBrk="1" hangingPunct="1"/>
            <a:endParaRPr lang="de-CH" altLang="de-DE" sz="3200" dirty="0" smtClean="0">
              <a:latin typeface="Agfa Rotis Sans Serif ExBd" pitchFamily="2" charset="0"/>
            </a:endParaRPr>
          </a:p>
          <a:p>
            <a:pPr eaLnBrk="1" hangingPunct="1"/>
            <a:endParaRPr lang="de-CH" altLang="de-DE" sz="3200" dirty="0" smtClean="0">
              <a:latin typeface="Agfa Rotis Sans Serif ExBd" pitchFamily="2" charset="0"/>
            </a:endParaRPr>
          </a:p>
          <a:p>
            <a:pPr eaLnBrk="1" hangingPunct="1"/>
            <a:endParaRPr lang="de-CH" altLang="de-DE" sz="3200" dirty="0" smtClean="0">
              <a:latin typeface="Agfa Rotis Sans Serif ExBd" pitchFamily="2" charset="0"/>
            </a:endParaRPr>
          </a:p>
          <a:p>
            <a:pPr eaLnBrk="1" hangingPunct="1"/>
            <a:r>
              <a:rPr lang="de-CH" altLang="de-DE" sz="2400" dirty="0" smtClean="0">
                <a:latin typeface="Agfa Rotis Sans Serif" pitchFamily="2" charset="0"/>
              </a:rPr>
              <a:t>Referent</a:t>
            </a:r>
          </a:p>
          <a:p>
            <a:pPr eaLnBrk="1" hangingPunct="1"/>
            <a:r>
              <a:rPr lang="de-CH" altLang="de-DE" sz="2400" dirty="0" smtClean="0">
                <a:latin typeface="Agfa Rotis Sans Serif" pitchFamily="2" charset="0"/>
              </a:rPr>
              <a:t>Datum</a:t>
            </a:r>
            <a:endParaRPr lang="de-DE" altLang="de-DE" sz="2400" dirty="0" smtClean="0">
              <a:latin typeface="Agfa Rotis Sans Serif" pitchFamily="2" charset="0"/>
            </a:endParaRPr>
          </a:p>
        </p:txBody>
      </p:sp>
      <p:pic>
        <p:nvPicPr>
          <p:cNvPr id="7" name="Picture 8" descr="Logo_co"/>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6948488" y="188913"/>
            <a:ext cx="170497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4"/>
          <p:cNvSpPr>
            <a:spLocks noGrp="1" noChangeArrowheads="1"/>
          </p:cNvSpPr>
          <p:nvPr>
            <p:ph type="dt" sz="half" idx="2"/>
          </p:nvPr>
        </p:nvSpPr>
        <p:spPr bwMode="auto">
          <a:xfrm>
            <a:off x="468313" y="6237288"/>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de-DE" altLang="de-DE" dirty="0">
              <a:solidFill>
                <a:srgbClr val="000000"/>
              </a:solidFill>
            </a:endParaRPr>
          </a:p>
        </p:txBody>
      </p:sp>
      <p:pic>
        <p:nvPicPr>
          <p:cNvPr id="9" name="Picture 9" descr="Energie_co"/>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539750" y="6308725"/>
            <a:ext cx="6477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7580415"/>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Lst>
  <p:txStyles>
    <p:titleStyle>
      <a:lvl1pPr algn="l" rtl="0" fontAlgn="base">
        <a:spcBef>
          <a:spcPct val="0"/>
        </a:spcBef>
        <a:spcAft>
          <a:spcPct val="0"/>
        </a:spcAft>
        <a:defRPr sz="2800">
          <a:solidFill>
            <a:schemeClr val="tx2"/>
          </a:solidFill>
          <a:latin typeface="Agfa Rotis Sans Serif ExBd" panose="02000803000000000004" pitchFamily="2" charset="0"/>
          <a:ea typeface="+mj-ea"/>
          <a:cs typeface="+mj-cs"/>
        </a:defRPr>
      </a:lvl1pPr>
      <a:lvl2pPr algn="l" rtl="0" fontAlgn="base">
        <a:spcBef>
          <a:spcPct val="0"/>
        </a:spcBef>
        <a:spcAft>
          <a:spcPct val="0"/>
        </a:spcAft>
        <a:defRPr sz="3600">
          <a:solidFill>
            <a:schemeClr val="tx2"/>
          </a:solidFill>
          <a:latin typeface="RotisSansSerif ExtraBold" pitchFamily="2" charset="0"/>
        </a:defRPr>
      </a:lvl2pPr>
      <a:lvl3pPr algn="l" rtl="0" fontAlgn="base">
        <a:spcBef>
          <a:spcPct val="0"/>
        </a:spcBef>
        <a:spcAft>
          <a:spcPct val="0"/>
        </a:spcAft>
        <a:defRPr sz="3600">
          <a:solidFill>
            <a:schemeClr val="tx2"/>
          </a:solidFill>
          <a:latin typeface="RotisSansSerif ExtraBold" pitchFamily="2" charset="0"/>
        </a:defRPr>
      </a:lvl3pPr>
      <a:lvl4pPr algn="l" rtl="0" fontAlgn="base">
        <a:spcBef>
          <a:spcPct val="0"/>
        </a:spcBef>
        <a:spcAft>
          <a:spcPct val="0"/>
        </a:spcAft>
        <a:defRPr sz="3600">
          <a:solidFill>
            <a:schemeClr val="tx2"/>
          </a:solidFill>
          <a:latin typeface="RotisSansSerif ExtraBold" pitchFamily="2" charset="0"/>
        </a:defRPr>
      </a:lvl4pPr>
      <a:lvl5pPr algn="l" rtl="0" fontAlgn="base">
        <a:spcBef>
          <a:spcPct val="0"/>
        </a:spcBef>
        <a:spcAft>
          <a:spcPct val="0"/>
        </a:spcAft>
        <a:defRPr sz="3600">
          <a:solidFill>
            <a:schemeClr val="tx2"/>
          </a:solidFill>
          <a:latin typeface="RotisSansSerif ExtraBold" pitchFamily="2" charset="0"/>
        </a:defRPr>
      </a:lvl5pPr>
      <a:lvl6pPr marL="457200" algn="l" rtl="0" fontAlgn="base">
        <a:spcBef>
          <a:spcPct val="0"/>
        </a:spcBef>
        <a:spcAft>
          <a:spcPct val="0"/>
        </a:spcAft>
        <a:defRPr sz="3600">
          <a:solidFill>
            <a:schemeClr val="tx2"/>
          </a:solidFill>
          <a:latin typeface="RotisSansSerif ExtraBold" pitchFamily="2" charset="0"/>
        </a:defRPr>
      </a:lvl6pPr>
      <a:lvl7pPr marL="914400" algn="l" rtl="0" fontAlgn="base">
        <a:spcBef>
          <a:spcPct val="0"/>
        </a:spcBef>
        <a:spcAft>
          <a:spcPct val="0"/>
        </a:spcAft>
        <a:defRPr sz="3600">
          <a:solidFill>
            <a:schemeClr val="tx2"/>
          </a:solidFill>
          <a:latin typeface="RotisSansSerif ExtraBold" pitchFamily="2" charset="0"/>
        </a:defRPr>
      </a:lvl7pPr>
      <a:lvl8pPr marL="1371600" algn="l" rtl="0" fontAlgn="base">
        <a:spcBef>
          <a:spcPct val="0"/>
        </a:spcBef>
        <a:spcAft>
          <a:spcPct val="0"/>
        </a:spcAft>
        <a:defRPr sz="3600">
          <a:solidFill>
            <a:schemeClr val="tx2"/>
          </a:solidFill>
          <a:latin typeface="RotisSansSerif ExtraBold" pitchFamily="2" charset="0"/>
        </a:defRPr>
      </a:lvl8pPr>
      <a:lvl9pPr marL="1828800" algn="l" rtl="0" fontAlgn="base">
        <a:spcBef>
          <a:spcPct val="0"/>
        </a:spcBef>
        <a:spcAft>
          <a:spcPct val="0"/>
        </a:spcAft>
        <a:defRPr sz="3600">
          <a:solidFill>
            <a:schemeClr val="tx2"/>
          </a:solidFill>
          <a:latin typeface="RotisSansSerif ExtraBold" pitchFamily="2" charset="0"/>
        </a:defRPr>
      </a:lvl9pPr>
    </p:titleStyle>
    <p:bodyStyle>
      <a:lvl1pPr marL="0" indent="0" algn="l" rtl="0" fontAlgn="base">
        <a:lnSpc>
          <a:spcPct val="120000"/>
        </a:lnSpc>
        <a:spcBef>
          <a:spcPct val="20000"/>
        </a:spcBef>
        <a:spcAft>
          <a:spcPct val="0"/>
        </a:spcAft>
        <a:buFont typeface="Symbol" panose="05050102010706020507" pitchFamily="18" charset="2"/>
        <a:buNone/>
        <a:defRPr sz="1800">
          <a:solidFill>
            <a:schemeClr val="tx1"/>
          </a:solidFill>
          <a:latin typeface="Agfa Rotis Sans Serif ExBd" panose="02000803000000000004" pitchFamily="2" charset="0"/>
          <a:ea typeface="+mn-ea"/>
          <a:cs typeface="+mn-cs"/>
        </a:defRPr>
      </a:lvl1pPr>
      <a:lvl2pPr marL="742950" indent="-285750" algn="l" rtl="0" fontAlgn="base">
        <a:lnSpc>
          <a:spcPct val="120000"/>
        </a:lnSpc>
        <a:spcBef>
          <a:spcPct val="20000"/>
        </a:spcBef>
        <a:spcAft>
          <a:spcPct val="0"/>
        </a:spcAft>
        <a:buChar char="–"/>
        <a:defRPr sz="2400">
          <a:solidFill>
            <a:schemeClr val="tx1"/>
          </a:solidFill>
          <a:latin typeface="Agfa Rotis Sans Serif" panose="02000503000000000004" pitchFamily="2" charset="0"/>
        </a:defRPr>
      </a:lvl2pPr>
      <a:lvl3pPr marL="1143000" indent="-228600" algn="l" rtl="0" fontAlgn="base">
        <a:lnSpc>
          <a:spcPct val="120000"/>
        </a:lnSpc>
        <a:spcBef>
          <a:spcPct val="20000"/>
        </a:spcBef>
        <a:spcAft>
          <a:spcPct val="0"/>
        </a:spcAft>
        <a:buChar char="•"/>
        <a:defRPr sz="2400">
          <a:solidFill>
            <a:schemeClr val="tx1"/>
          </a:solidFill>
          <a:latin typeface="Agfa Rotis Sans Serif" panose="02000503000000000004" pitchFamily="2" charset="0"/>
        </a:defRPr>
      </a:lvl3pPr>
      <a:lvl4pPr marL="1600200" indent="-228600" algn="l" rtl="0" fontAlgn="base">
        <a:lnSpc>
          <a:spcPct val="120000"/>
        </a:lnSpc>
        <a:spcBef>
          <a:spcPct val="20000"/>
        </a:spcBef>
        <a:spcAft>
          <a:spcPct val="0"/>
        </a:spcAft>
        <a:buChar char="–"/>
        <a:defRPr sz="2400">
          <a:solidFill>
            <a:schemeClr val="tx1"/>
          </a:solidFill>
          <a:latin typeface="Agfa Rotis Sans Serif" panose="02000503000000000004" pitchFamily="2" charset="0"/>
        </a:defRPr>
      </a:lvl4pPr>
      <a:lvl5pPr marL="2057400" indent="-228600" algn="l" rtl="0" fontAlgn="base">
        <a:lnSpc>
          <a:spcPct val="120000"/>
        </a:lnSpc>
        <a:spcBef>
          <a:spcPct val="20000"/>
        </a:spcBef>
        <a:spcAft>
          <a:spcPct val="0"/>
        </a:spcAft>
        <a:buChar char="»"/>
        <a:defRPr sz="2400">
          <a:solidFill>
            <a:schemeClr val="tx1"/>
          </a:solidFill>
          <a:latin typeface="Agfa Rotis Sans Serif" panose="02000503000000000004" pitchFamily="2" charset="0"/>
        </a:defRPr>
      </a:lvl5pPr>
      <a:lvl6pPr marL="2514600" indent="-228600" algn="l" rtl="0" fontAlgn="base">
        <a:lnSpc>
          <a:spcPct val="120000"/>
        </a:lnSpc>
        <a:spcBef>
          <a:spcPct val="20000"/>
        </a:spcBef>
        <a:spcAft>
          <a:spcPct val="0"/>
        </a:spcAft>
        <a:buChar char="»"/>
        <a:defRPr sz="2000">
          <a:solidFill>
            <a:schemeClr val="tx1"/>
          </a:solidFill>
          <a:latin typeface="+mn-lt"/>
        </a:defRPr>
      </a:lvl6pPr>
      <a:lvl7pPr marL="2971800" indent="-228600" algn="l" rtl="0" fontAlgn="base">
        <a:lnSpc>
          <a:spcPct val="120000"/>
        </a:lnSpc>
        <a:spcBef>
          <a:spcPct val="20000"/>
        </a:spcBef>
        <a:spcAft>
          <a:spcPct val="0"/>
        </a:spcAft>
        <a:buChar char="»"/>
        <a:defRPr sz="2000">
          <a:solidFill>
            <a:schemeClr val="tx1"/>
          </a:solidFill>
          <a:latin typeface="+mn-lt"/>
        </a:defRPr>
      </a:lvl7pPr>
      <a:lvl8pPr marL="3429000" indent="-228600" algn="l" rtl="0" fontAlgn="base">
        <a:lnSpc>
          <a:spcPct val="120000"/>
        </a:lnSpc>
        <a:spcBef>
          <a:spcPct val="20000"/>
        </a:spcBef>
        <a:spcAft>
          <a:spcPct val="0"/>
        </a:spcAft>
        <a:buChar char="»"/>
        <a:defRPr sz="2000">
          <a:solidFill>
            <a:schemeClr val="tx1"/>
          </a:solidFill>
          <a:latin typeface="+mn-lt"/>
        </a:defRPr>
      </a:lvl8pPr>
      <a:lvl9pPr marL="3886200" indent="-228600" algn="l" rtl="0" fontAlgn="base">
        <a:lnSpc>
          <a:spcPct val="120000"/>
        </a:lnSpc>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70" name="Rectangle 10"/>
          <p:cNvSpPr>
            <a:spLocks noChangeArrowheads="1"/>
          </p:cNvSpPr>
          <p:nvPr userDrawn="1"/>
        </p:nvSpPr>
        <p:spPr bwMode="auto">
          <a:xfrm>
            <a:off x="0" y="0"/>
            <a:ext cx="9144000" cy="1557338"/>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de-DE">
              <a:solidFill>
                <a:srgbClr val="B2B2B2"/>
              </a:solidFill>
            </a:endParaRPr>
          </a:p>
        </p:txBody>
      </p:sp>
      <p:sp>
        <p:nvSpPr>
          <p:cNvPr id="34816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dirty="0" smtClean="0"/>
          </a:p>
        </p:txBody>
      </p:sp>
      <p:sp>
        <p:nvSpPr>
          <p:cNvPr id="348163" name="Rectangle 3"/>
          <p:cNvSpPr>
            <a:spLocks noGrp="1" noChangeArrowheads="1"/>
          </p:cNvSpPr>
          <p:nvPr>
            <p:ph type="body" idx="1"/>
          </p:nvPr>
        </p:nvSpPr>
        <p:spPr bwMode="auto">
          <a:xfrm>
            <a:off x="457200" y="1600200"/>
            <a:ext cx="8229600" cy="45259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smtClean="0"/>
              <a:t>Titel</a:t>
            </a:r>
          </a:p>
          <a:p>
            <a:pPr lvl="0"/>
            <a:r>
              <a:rPr lang="de-CH" smtClean="0"/>
              <a:t>Referent</a:t>
            </a:r>
          </a:p>
          <a:p>
            <a:pPr lvl="0"/>
            <a:r>
              <a:rPr lang="de-CH" smtClean="0"/>
              <a:t>Datum</a:t>
            </a:r>
            <a:endParaRPr lang="de-DE" smtClean="0"/>
          </a:p>
        </p:txBody>
      </p:sp>
      <p:pic>
        <p:nvPicPr>
          <p:cNvPr id="348168" name="Picture 8" descr="Logo_co"/>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948488" y="188913"/>
            <a:ext cx="17049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348169" name="Picture 9" descr="Energie_co"/>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539750" y="6308725"/>
            <a:ext cx="6477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iennummernplatzhalt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mn-lt"/>
              </a:defRPr>
            </a:lvl1pPr>
          </a:lstStyle>
          <a:p>
            <a:fld id="{57A63CFA-516D-4812-8586-7B94402798C5}" type="slidenum">
              <a:rPr lang="de-CH" smtClean="0">
                <a:solidFill>
                  <a:srgbClr val="000000">
                    <a:tint val="75000"/>
                  </a:srgbClr>
                </a:solidFill>
              </a:rPr>
              <a:pPr/>
              <a:t>‹Nr.›</a:t>
            </a:fld>
            <a:endParaRPr lang="de-CH" dirty="0">
              <a:solidFill>
                <a:srgbClr val="000000">
                  <a:tint val="75000"/>
                </a:srgbClr>
              </a:solidFill>
            </a:endParaRPr>
          </a:p>
        </p:txBody>
      </p:sp>
      <p:sp>
        <p:nvSpPr>
          <p:cNvPr id="3" name="Fußzeilenplatzhalter 2"/>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mn-lt"/>
              </a:defRPr>
            </a:lvl1pPr>
          </a:lstStyle>
          <a:p>
            <a:r>
              <a:rPr lang="de-CH" smtClean="0">
                <a:solidFill>
                  <a:srgbClr val="000000">
                    <a:tint val="75000"/>
                  </a:srgbClr>
                </a:solidFill>
              </a:rPr>
              <a:t>1. Oktober 2015</a:t>
            </a:r>
            <a:endParaRPr lang="de-CH" dirty="0">
              <a:solidFill>
                <a:srgbClr val="000000">
                  <a:tint val="75000"/>
                </a:srgbClr>
              </a:solidFill>
            </a:endParaRPr>
          </a:p>
        </p:txBody>
      </p:sp>
    </p:spTree>
    <p:extLst>
      <p:ext uri="{BB962C8B-B14F-4D97-AF65-F5344CB8AC3E}">
        <p14:creationId xmlns:p14="http://schemas.microsoft.com/office/powerpoint/2010/main" val="93520635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Lst>
  <p:timing>
    <p:tnLst>
      <p:par>
        <p:cTn id="1" dur="indefinite" restart="never" nodeType="tmRoot"/>
      </p:par>
    </p:tnLst>
  </p:timing>
  <p:hf hdr="0" dt="0"/>
  <p:txStyles>
    <p:titleStyle>
      <a:lvl1pPr algn="ctr" rtl="0" fontAlgn="base">
        <a:spcBef>
          <a:spcPct val="0"/>
        </a:spcBef>
        <a:spcAft>
          <a:spcPct val="0"/>
        </a:spcAft>
        <a:defRPr sz="2800">
          <a:solidFill>
            <a:schemeClr val="tx2"/>
          </a:solidFill>
          <a:latin typeface="+mj-lt"/>
          <a:ea typeface="+mj-ea"/>
          <a:cs typeface="+mj-cs"/>
        </a:defRPr>
      </a:lvl1pPr>
      <a:lvl2pPr algn="ctr" rtl="0" fontAlgn="base">
        <a:spcBef>
          <a:spcPct val="0"/>
        </a:spcBef>
        <a:spcAft>
          <a:spcPct val="0"/>
        </a:spcAft>
        <a:defRPr sz="2800">
          <a:solidFill>
            <a:schemeClr val="tx2"/>
          </a:solidFill>
          <a:latin typeface="Arial" charset="0"/>
        </a:defRPr>
      </a:lvl2pPr>
      <a:lvl3pPr algn="ctr" rtl="0" fontAlgn="base">
        <a:spcBef>
          <a:spcPct val="0"/>
        </a:spcBef>
        <a:spcAft>
          <a:spcPct val="0"/>
        </a:spcAft>
        <a:defRPr sz="2800">
          <a:solidFill>
            <a:schemeClr val="tx2"/>
          </a:solidFill>
          <a:latin typeface="Arial" charset="0"/>
        </a:defRPr>
      </a:lvl3pPr>
      <a:lvl4pPr algn="ctr" rtl="0" fontAlgn="base">
        <a:spcBef>
          <a:spcPct val="0"/>
        </a:spcBef>
        <a:spcAft>
          <a:spcPct val="0"/>
        </a:spcAft>
        <a:defRPr sz="2800">
          <a:solidFill>
            <a:schemeClr val="tx2"/>
          </a:solidFill>
          <a:latin typeface="Arial" charset="0"/>
        </a:defRPr>
      </a:lvl4pPr>
      <a:lvl5pPr algn="ctr" rtl="0" fontAlgn="base">
        <a:spcBef>
          <a:spcPct val="0"/>
        </a:spcBef>
        <a:spcAft>
          <a:spcPct val="0"/>
        </a:spcAft>
        <a:defRPr sz="2800">
          <a:solidFill>
            <a:schemeClr val="tx2"/>
          </a:solidFill>
          <a:latin typeface="Arial" charset="0"/>
        </a:defRPr>
      </a:lvl5pPr>
      <a:lvl6pPr marL="457200" algn="ctr" rtl="0" fontAlgn="base">
        <a:spcBef>
          <a:spcPct val="0"/>
        </a:spcBef>
        <a:spcAft>
          <a:spcPct val="0"/>
        </a:spcAft>
        <a:defRPr sz="2800">
          <a:solidFill>
            <a:schemeClr val="tx2"/>
          </a:solidFill>
          <a:latin typeface="Arial" charset="0"/>
        </a:defRPr>
      </a:lvl6pPr>
      <a:lvl7pPr marL="914400" algn="ctr" rtl="0" fontAlgn="base">
        <a:spcBef>
          <a:spcPct val="0"/>
        </a:spcBef>
        <a:spcAft>
          <a:spcPct val="0"/>
        </a:spcAft>
        <a:defRPr sz="2800">
          <a:solidFill>
            <a:schemeClr val="tx2"/>
          </a:solidFill>
          <a:latin typeface="Arial" charset="0"/>
        </a:defRPr>
      </a:lvl7pPr>
      <a:lvl8pPr marL="1371600" algn="ctr" rtl="0" fontAlgn="base">
        <a:spcBef>
          <a:spcPct val="0"/>
        </a:spcBef>
        <a:spcAft>
          <a:spcPct val="0"/>
        </a:spcAft>
        <a:defRPr sz="2800">
          <a:solidFill>
            <a:schemeClr val="tx2"/>
          </a:solidFill>
          <a:latin typeface="Arial" charset="0"/>
        </a:defRPr>
      </a:lvl8pPr>
      <a:lvl9pPr marL="1828800" algn="ctr" rtl="0" fontAlgn="base">
        <a:spcBef>
          <a:spcPct val="0"/>
        </a:spcBef>
        <a:spcAft>
          <a:spcPct val="0"/>
        </a:spcAft>
        <a:defRPr sz="2800">
          <a:solidFill>
            <a:schemeClr val="tx2"/>
          </a:solidFill>
          <a:latin typeface="Arial" charset="0"/>
        </a:defRPr>
      </a:lvl9pPr>
    </p:titleStyle>
    <p:bodyStyle>
      <a:lvl1pPr marL="342900" indent="-342900" algn="l" rtl="0" fontAlgn="base">
        <a:spcBef>
          <a:spcPct val="20000"/>
        </a:spcBef>
        <a:spcAft>
          <a:spcPct val="0"/>
        </a:spcAft>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j-lt"/>
        </a:defRPr>
      </a:lvl2pPr>
      <a:lvl3pPr marL="1143000" indent="-228600" algn="l" rtl="0" fontAlgn="base">
        <a:spcBef>
          <a:spcPct val="20000"/>
        </a:spcBef>
        <a:spcAft>
          <a:spcPct val="0"/>
        </a:spcAft>
        <a:buChar char="•"/>
        <a:defRPr sz="2400">
          <a:solidFill>
            <a:schemeClr val="tx1"/>
          </a:solidFill>
          <a:latin typeface="+mj-lt"/>
        </a:defRPr>
      </a:lvl3pPr>
      <a:lvl4pPr marL="1600200" indent="-228600" algn="l" rtl="0" fontAlgn="base">
        <a:spcBef>
          <a:spcPct val="20000"/>
        </a:spcBef>
        <a:spcAft>
          <a:spcPct val="0"/>
        </a:spcAft>
        <a:buChar char="–"/>
        <a:defRPr sz="2000">
          <a:solidFill>
            <a:schemeClr val="tx1"/>
          </a:solidFill>
          <a:latin typeface="+mj-lt"/>
        </a:defRPr>
      </a:lvl4pPr>
      <a:lvl5pPr marL="2057400" indent="-228600" algn="l" rtl="0" fontAlgn="base">
        <a:spcBef>
          <a:spcPct val="20000"/>
        </a:spcBef>
        <a:spcAft>
          <a:spcPct val="0"/>
        </a:spcAft>
        <a:buChar char="»"/>
        <a:defRPr sz="2000">
          <a:solidFill>
            <a:schemeClr val="tx1"/>
          </a:solidFill>
          <a:latin typeface="+mj-lt"/>
        </a:defRPr>
      </a:lvl5pPr>
      <a:lvl6pPr marL="2514600" indent="-228600" algn="l" rtl="0" fontAlgn="base">
        <a:spcBef>
          <a:spcPct val="20000"/>
        </a:spcBef>
        <a:spcAft>
          <a:spcPct val="0"/>
        </a:spcAft>
        <a:buChar char="»"/>
        <a:defRPr sz="2000">
          <a:solidFill>
            <a:schemeClr val="tx1"/>
          </a:solidFill>
          <a:latin typeface="+mj-lt"/>
        </a:defRPr>
      </a:lvl6pPr>
      <a:lvl7pPr marL="2971800" indent="-228600" algn="l" rtl="0" fontAlgn="base">
        <a:spcBef>
          <a:spcPct val="20000"/>
        </a:spcBef>
        <a:spcAft>
          <a:spcPct val="0"/>
        </a:spcAft>
        <a:buChar char="»"/>
        <a:defRPr sz="2000">
          <a:solidFill>
            <a:schemeClr val="tx1"/>
          </a:solidFill>
          <a:latin typeface="+mj-lt"/>
        </a:defRPr>
      </a:lvl7pPr>
      <a:lvl8pPr marL="3429000" indent="-228600" algn="l" rtl="0" fontAlgn="base">
        <a:spcBef>
          <a:spcPct val="20000"/>
        </a:spcBef>
        <a:spcAft>
          <a:spcPct val="0"/>
        </a:spcAft>
        <a:buChar char="»"/>
        <a:defRPr sz="2000">
          <a:solidFill>
            <a:schemeClr val="tx1"/>
          </a:solidFill>
          <a:latin typeface="+mj-lt"/>
        </a:defRPr>
      </a:lvl8pPr>
      <a:lvl9pPr marL="3886200" indent="-228600" algn="l" rtl="0" fontAlgn="base">
        <a:spcBef>
          <a:spcPct val="20000"/>
        </a:spcBef>
        <a:spcAft>
          <a:spcPct val="0"/>
        </a:spcAft>
        <a:buChar char="»"/>
        <a:defRPr sz="2000">
          <a:solidFill>
            <a:schemeClr val="tx1"/>
          </a:solidFill>
          <a:latin typeface="+mj-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7.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Excel-Arbeitsblatt4.xlsx"/></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Foliennummernplatzhalter 5"/>
          <p:cNvSpPr>
            <a:spLocks noGrp="1"/>
          </p:cNvSpPr>
          <p:nvPr>
            <p:ph type="sldNum" sz="quarter" idx="4294967295"/>
          </p:nvPr>
        </p:nvSpPr>
        <p:spPr>
          <a:xfrm>
            <a:off x="6460881" y="6381750"/>
            <a:ext cx="2133600" cy="476250"/>
          </a:xfrm>
          <a:noFill/>
        </p:spPr>
        <p:txBody>
          <a:bodyPr/>
          <a:lstStyle>
            <a:lvl1pPr eaLnBrk="0" hangingPunct="0">
              <a:lnSpc>
                <a:spcPts val="2400"/>
              </a:lnSpc>
              <a:spcBef>
                <a:spcPts val="1200"/>
              </a:spcBef>
              <a:spcAft>
                <a:spcPts val="200"/>
              </a:spcAft>
              <a:buClr>
                <a:srgbClr val="006699"/>
              </a:buClr>
              <a:buFont typeface="Wingdings" pitchFamily="2" charset="2"/>
              <a:buChar char="§"/>
              <a:defRPr sz="2400">
                <a:solidFill>
                  <a:schemeClr val="tx1"/>
                </a:solidFill>
                <a:latin typeface="Arial" charset="0"/>
              </a:defRPr>
            </a:lvl1pPr>
            <a:lvl2pPr marL="742950" indent="-285750" eaLnBrk="0" hangingPunct="0">
              <a:lnSpc>
                <a:spcPts val="2400"/>
              </a:lnSpc>
              <a:spcBef>
                <a:spcPts val="800"/>
              </a:spcBef>
              <a:spcAft>
                <a:spcPts val="200"/>
              </a:spcAft>
              <a:buClr>
                <a:schemeClr val="bg2"/>
              </a:buClr>
              <a:buFont typeface="Wingdings" pitchFamily="2" charset="2"/>
              <a:buChar char="§"/>
              <a:defRPr sz="2000">
                <a:solidFill>
                  <a:schemeClr val="tx1"/>
                </a:solidFill>
                <a:latin typeface="Arial" charset="0"/>
              </a:defRPr>
            </a:lvl2pPr>
            <a:lvl3pPr marL="1143000" indent="-228600" eaLnBrk="0" hangingPunct="0">
              <a:lnSpc>
                <a:spcPts val="2000"/>
              </a:lnSpc>
              <a:spcBef>
                <a:spcPts val="800"/>
              </a:spcBef>
              <a:spcAft>
                <a:spcPts val="200"/>
              </a:spcAft>
              <a:buClr>
                <a:schemeClr val="hlink"/>
              </a:buClr>
              <a:buFont typeface="Wingdings" pitchFamily="2" charset="2"/>
              <a:buChar char="§"/>
              <a:defRPr sz="1600">
                <a:solidFill>
                  <a:schemeClr val="tx1"/>
                </a:solidFill>
                <a:latin typeface="Arial" charset="0"/>
              </a:defRPr>
            </a:lvl3pPr>
            <a:lvl4pPr marL="1600200" indent="-228600" eaLnBrk="0" hangingPunct="0">
              <a:lnSpc>
                <a:spcPts val="2400"/>
              </a:lnSpc>
              <a:spcBef>
                <a:spcPts val="400"/>
              </a:spcBef>
              <a:spcAft>
                <a:spcPts val="200"/>
              </a:spcAft>
              <a:buClr>
                <a:srgbClr val="006699"/>
              </a:buClr>
              <a:buFont typeface="Wingdings" pitchFamily="2" charset="2"/>
              <a:buChar char="§"/>
              <a:defRPr sz="1400">
                <a:solidFill>
                  <a:schemeClr val="tx1"/>
                </a:solidFill>
                <a:latin typeface="Arial" charset="0"/>
              </a:defRPr>
            </a:lvl4pPr>
            <a:lvl5pPr marL="2057400" indent="-228600" eaLnBrk="0" hangingPunct="0">
              <a:lnSpc>
                <a:spcPts val="2400"/>
              </a:lnSpc>
              <a:spcBef>
                <a:spcPts val="400"/>
              </a:spcBef>
              <a:spcAft>
                <a:spcPts val="200"/>
              </a:spcAft>
              <a:buFont typeface="Wingdings" pitchFamily="2" charset="2"/>
              <a:buChar char="§"/>
              <a:defRPr sz="1400">
                <a:solidFill>
                  <a:schemeClr val="tx1"/>
                </a:solidFill>
                <a:latin typeface="Arial" charset="0"/>
              </a:defRPr>
            </a:lvl5pPr>
            <a:lvl6pPr marL="2514600" indent="-228600" eaLnBrk="0" fontAlgn="base" hangingPunct="0">
              <a:lnSpc>
                <a:spcPts val="2400"/>
              </a:lnSpc>
              <a:spcBef>
                <a:spcPts val="400"/>
              </a:spcBef>
              <a:spcAft>
                <a:spcPts val="200"/>
              </a:spcAft>
              <a:buFont typeface="Wingdings" pitchFamily="2" charset="2"/>
              <a:buChar char="§"/>
              <a:defRPr sz="1400">
                <a:solidFill>
                  <a:schemeClr val="tx1"/>
                </a:solidFill>
                <a:latin typeface="Arial" charset="0"/>
              </a:defRPr>
            </a:lvl6pPr>
            <a:lvl7pPr marL="2971800" indent="-228600" eaLnBrk="0" fontAlgn="base" hangingPunct="0">
              <a:lnSpc>
                <a:spcPts val="2400"/>
              </a:lnSpc>
              <a:spcBef>
                <a:spcPts val="400"/>
              </a:spcBef>
              <a:spcAft>
                <a:spcPts val="200"/>
              </a:spcAft>
              <a:buFont typeface="Wingdings" pitchFamily="2" charset="2"/>
              <a:buChar char="§"/>
              <a:defRPr sz="1400">
                <a:solidFill>
                  <a:schemeClr val="tx1"/>
                </a:solidFill>
                <a:latin typeface="Arial" charset="0"/>
              </a:defRPr>
            </a:lvl7pPr>
            <a:lvl8pPr marL="3429000" indent="-228600" eaLnBrk="0" fontAlgn="base" hangingPunct="0">
              <a:lnSpc>
                <a:spcPts val="2400"/>
              </a:lnSpc>
              <a:spcBef>
                <a:spcPts val="400"/>
              </a:spcBef>
              <a:spcAft>
                <a:spcPts val="200"/>
              </a:spcAft>
              <a:buFont typeface="Wingdings" pitchFamily="2" charset="2"/>
              <a:buChar char="§"/>
              <a:defRPr sz="1400">
                <a:solidFill>
                  <a:schemeClr val="tx1"/>
                </a:solidFill>
                <a:latin typeface="Arial" charset="0"/>
              </a:defRPr>
            </a:lvl8pPr>
            <a:lvl9pPr marL="3886200" indent="-228600" eaLnBrk="0" fontAlgn="base" hangingPunct="0">
              <a:lnSpc>
                <a:spcPts val="2400"/>
              </a:lnSpc>
              <a:spcBef>
                <a:spcPts val="400"/>
              </a:spcBef>
              <a:spcAft>
                <a:spcPts val="200"/>
              </a:spcAft>
              <a:buFont typeface="Wingdings" pitchFamily="2" charset="2"/>
              <a:buChar char="§"/>
              <a:defRPr sz="1400">
                <a:solidFill>
                  <a:schemeClr val="tx1"/>
                </a:solidFill>
                <a:latin typeface="Arial" charset="0"/>
              </a:defRPr>
            </a:lvl9pPr>
          </a:lstStyle>
          <a:p>
            <a:pPr eaLnBrk="1" hangingPunct="1">
              <a:lnSpc>
                <a:spcPct val="100000"/>
              </a:lnSpc>
              <a:spcBef>
                <a:spcPct val="0"/>
              </a:spcBef>
              <a:spcAft>
                <a:spcPct val="0"/>
              </a:spcAft>
              <a:buClrTx/>
              <a:buFontTx/>
              <a:buNone/>
            </a:pPr>
            <a:fld id="{3974DB44-FBC2-4A7C-8FC8-15A091685D07}" type="slidenum">
              <a:rPr lang="de-CH" altLang="de-DE" sz="1000" smtClean="0">
                <a:solidFill>
                  <a:srgbClr val="000000"/>
                </a:solidFill>
              </a:rPr>
              <a:pPr eaLnBrk="1" hangingPunct="1">
                <a:lnSpc>
                  <a:spcPct val="100000"/>
                </a:lnSpc>
                <a:spcBef>
                  <a:spcPct val="0"/>
                </a:spcBef>
                <a:spcAft>
                  <a:spcPct val="0"/>
                </a:spcAft>
                <a:buClrTx/>
                <a:buFontTx/>
                <a:buNone/>
              </a:pPr>
              <a:t>1</a:t>
            </a:fld>
            <a:endParaRPr lang="de-CH" altLang="de-DE" sz="1000" smtClean="0">
              <a:solidFill>
                <a:srgbClr val="000000"/>
              </a:solidFill>
            </a:endParaRPr>
          </a:p>
        </p:txBody>
      </p:sp>
      <p:sp>
        <p:nvSpPr>
          <p:cNvPr id="2053" name="Rectangle 7"/>
          <p:cNvSpPr>
            <a:spLocks noChangeArrowheads="1"/>
          </p:cNvSpPr>
          <p:nvPr/>
        </p:nvSpPr>
        <p:spPr bwMode="auto">
          <a:xfrm>
            <a:off x="395536" y="1988840"/>
            <a:ext cx="7924800" cy="30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lnSpc>
                <a:spcPts val="2400"/>
              </a:lnSpc>
              <a:spcBef>
                <a:spcPts val="1200"/>
              </a:spcBef>
              <a:spcAft>
                <a:spcPts val="200"/>
              </a:spcAft>
              <a:buClr>
                <a:srgbClr val="006699"/>
              </a:buClr>
              <a:buFont typeface="Wingdings" pitchFamily="2" charset="2"/>
              <a:buChar char="§"/>
              <a:defRPr sz="2400">
                <a:solidFill>
                  <a:schemeClr val="tx1"/>
                </a:solidFill>
                <a:latin typeface="Arial" charset="0"/>
              </a:defRPr>
            </a:lvl1pPr>
            <a:lvl2pPr marL="742950" indent="-285750" eaLnBrk="0" hangingPunct="0">
              <a:lnSpc>
                <a:spcPts val="2400"/>
              </a:lnSpc>
              <a:spcBef>
                <a:spcPts val="800"/>
              </a:spcBef>
              <a:spcAft>
                <a:spcPts val="200"/>
              </a:spcAft>
              <a:buClr>
                <a:schemeClr val="bg2"/>
              </a:buClr>
              <a:buFont typeface="Wingdings" pitchFamily="2" charset="2"/>
              <a:buChar char="§"/>
              <a:defRPr sz="2000">
                <a:solidFill>
                  <a:schemeClr val="tx1"/>
                </a:solidFill>
                <a:latin typeface="Arial" charset="0"/>
              </a:defRPr>
            </a:lvl2pPr>
            <a:lvl3pPr marL="1143000" indent="-228600" eaLnBrk="0" hangingPunct="0">
              <a:lnSpc>
                <a:spcPts val="2000"/>
              </a:lnSpc>
              <a:spcBef>
                <a:spcPts val="800"/>
              </a:spcBef>
              <a:spcAft>
                <a:spcPts val="200"/>
              </a:spcAft>
              <a:buClr>
                <a:schemeClr val="hlink"/>
              </a:buClr>
              <a:buFont typeface="Wingdings" pitchFamily="2" charset="2"/>
              <a:buChar char="§"/>
              <a:defRPr sz="1600">
                <a:solidFill>
                  <a:schemeClr val="tx1"/>
                </a:solidFill>
                <a:latin typeface="Arial" charset="0"/>
              </a:defRPr>
            </a:lvl3pPr>
            <a:lvl4pPr marL="1600200" indent="-228600" eaLnBrk="0" hangingPunct="0">
              <a:lnSpc>
                <a:spcPts val="2400"/>
              </a:lnSpc>
              <a:spcBef>
                <a:spcPts val="400"/>
              </a:spcBef>
              <a:spcAft>
                <a:spcPts val="200"/>
              </a:spcAft>
              <a:buClr>
                <a:srgbClr val="006699"/>
              </a:buClr>
              <a:buFont typeface="Wingdings" pitchFamily="2" charset="2"/>
              <a:buChar char="§"/>
              <a:defRPr sz="1400">
                <a:solidFill>
                  <a:schemeClr val="tx1"/>
                </a:solidFill>
                <a:latin typeface="Arial" charset="0"/>
              </a:defRPr>
            </a:lvl4pPr>
            <a:lvl5pPr marL="2057400" indent="-228600" eaLnBrk="0" hangingPunct="0">
              <a:lnSpc>
                <a:spcPts val="2400"/>
              </a:lnSpc>
              <a:spcBef>
                <a:spcPts val="400"/>
              </a:spcBef>
              <a:spcAft>
                <a:spcPts val="200"/>
              </a:spcAft>
              <a:buFont typeface="Wingdings" pitchFamily="2" charset="2"/>
              <a:buChar char="§"/>
              <a:defRPr sz="1400">
                <a:solidFill>
                  <a:schemeClr val="tx1"/>
                </a:solidFill>
                <a:latin typeface="Arial" charset="0"/>
              </a:defRPr>
            </a:lvl5pPr>
            <a:lvl6pPr marL="2514600" indent="-228600" eaLnBrk="0" fontAlgn="base" hangingPunct="0">
              <a:lnSpc>
                <a:spcPts val="2400"/>
              </a:lnSpc>
              <a:spcBef>
                <a:spcPts val="400"/>
              </a:spcBef>
              <a:spcAft>
                <a:spcPts val="200"/>
              </a:spcAft>
              <a:buFont typeface="Wingdings" pitchFamily="2" charset="2"/>
              <a:buChar char="§"/>
              <a:defRPr sz="1400">
                <a:solidFill>
                  <a:schemeClr val="tx1"/>
                </a:solidFill>
                <a:latin typeface="Arial" charset="0"/>
              </a:defRPr>
            </a:lvl6pPr>
            <a:lvl7pPr marL="2971800" indent="-228600" eaLnBrk="0" fontAlgn="base" hangingPunct="0">
              <a:lnSpc>
                <a:spcPts val="2400"/>
              </a:lnSpc>
              <a:spcBef>
                <a:spcPts val="400"/>
              </a:spcBef>
              <a:spcAft>
                <a:spcPts val="200"/>
              </a:spcAft>
              <a:buFont typeface="Wingdings" pitchFamily="2" charset="2"/>
              <a:buChar char="§"/>
              <a:defRPr sz="1400">
                <a:solidFill>
                  <a:schemeClr val="tx1"/>
                </a:solidFill>
                <a:latin typeface="Arial" charset="0"/>
              </a:defRPr>
            </a:lvl7pPr>
            <a:lvl8pPr marL="3429000" indent="-228600" eaLnBrk="0" fontAlgn="base" hangingPunct="0">
              <a:lnSpc>
                <a:spcPts val="2400"/>
              </a:lnSpc>
              <a:spcBef>
                <a:spcPts val="400"/>
              </a:spcBef>
              <a:spcAft>
                <a:spcPts val="200"/>
              </a:spcAft>
              <a:buFont typeface="Wingdings" pitchFamily="2" charset="2"/>
              <a:buChar char="§"/>
              <a:defRPr sz="1400">
                <a:solidFill>
                  <a:schemeClr val="tx1"/>
                </a:solidFill>
                <a:latin typeface="Arial" charset="0"/>
              </a:defRPr>
            </a:lvl8pPr>
            <a:lvl9pPr marL="3886200" indent="-228600" eaLnBrk="0" fontAlgn="base" hangingPunct="0">
              <a:lnSpc>
                <a:spcPts val="2400"/>
              </a:lnSpc>
              <a:spcBef>
                <a:spcPts val="400"/>
              </a:spcBef>
              <a:spcAft>
                <a:spcPts val="200"/>
              </a:spcAft>
              <a:buFont typeface="Wingdings" pitchFamily="2" charset="2"/>
              <a:buChar char="§"/>
              <a:defRPr sz="1400">
                <a:solidFill>
                  <a:schemeClr val="tx1"/>
                </a:solidFill>
                <a:latin typeface="Arial" charset="0"/>
              </a:defRPr>
            </a:lvl9pPr>
          </a:lstStyle>
          <a:p>
            <a:pPr algn="ctr" eaLnBrk="1" hangingPunct="1">
              <a:lnSpc>
                <a:spcPct val="100000"/>
              </a:lnSpc>
              <a:buFont typeface="Wingdings" pitchFamily="2" charset="2"/>
              <a:buNone/>
            </a:pPr>
            <a:endParaRPr lang="de-CH" altLang="de-DE" sz="3600" dirty="0">
              <a:solidFill>
                <a:srgbClr val="000000"/>
              </a:solidFill>
            </a:endParaRPr>
          </a:p>
          <a:p>
            <a:pPr algn="ctr" eaLnBrk="1" hangingPunct="1">
              <a:lnSpc>
                <a:spcPct val="100000"/>
              </a:lnSpc>
              <a:buNone/>
            </a:pPr>
            <a:r>
              <a:rPr lang="de-DE" altLang="de-DE" sz="3600" dirty="0"/>
              <a:t>Erläuterungen </a:t>
            </a:r>
            <a:endParaRPr lang="de-DE" altLang="de-DE" sz="3600" dirty="0" smtClean="0"/>
          </a:p>
          <a:p>
            <a:pPr algn="ctr" eaLnBrk="1" hangingPunct="1">
              <a:lnSpc>
                <a:spcPct val="100000"/>
              </a:lnSpc>
              <a:buNone/>
            </a:pPr>
            <a:r>
              <a:rPr lang="de-DE" altLang="de-DE" sz="3600" dirty="0" smtClean="0"/>
              <a:t>RPK-Präsident </a:t>
            </a:r>
            <a:r>
              <a:rPr lang="de-DE" altLang="de-DE" sz="3600" dirty="0"/>
              <a:t>Alfred Schmid</a:t>
            </a:r>
          </a:p>
          <a:p>
            <a:pPr algn="ctr" eaLnBrk="1" hangingPunct="1">
              <a:lnSpc>
                <a:spcPct val="100000"/>
              </a:lnSpc>
              <a:buFont typeface="Wingdings" pitchFamily="2" charset="2"/>
              <a:buNone/>
            </a:pPr>
            <a:r>
              <a:rPr lang="de-CH" altLang="de-DE" sz="3600" dirty="0">
                <a:solidFill>
                  <a:srgbClr val="000000"/>
                </a:solidFill>
              </a:rPr>
              <a:t>z</a:t>
            </a:r>
            <a:r>
              <a:rPr lang="de-CH" altLang="de-DE" sz="3600" dirty="0" smtClean="0">
                <a:solidFill>
                  <a:srgbClr val="000000"/>
                </a:solidFill>
              </a:rPr>
              <a:t>um Voranschlag 2016</a:t>
            </a:r>
            <a:endParaRPr lang="de-CH" altLang="de-DE" sz="3600" dirty="0">
              <a:solidFill>
                <a:srgbClr val="000000"/>
              </a:solidFill>
            </a:endParaRPr>
          </a:p>
        </p:txBody>
      </p:sp>
    </p:spTree>
    <p:extLst>
      <p:ext uri="{BB962C8B-B14F-4D97-AF65-F5344CB8AC3E}">
        <p14:creationId xmlns:p14="http://schemas.microsoft.com/office/powerpoint/2010/main" val="6255131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dirty="0"/>
              <a:t>Erläuterungen RPK-Präsident Alfred Schmid </a:t>
            </a:r>
            <a:r>
              <a:rPr lang="de-DE" altLang="de-DE" dirty="0" smtClean="0"/>
              <a:t/>
            </a:r>
            <a:br>
              <a:rPr lang="de-DE" altLang="de-DE" dirty="0" smtClean="0"/>
            </a:br>
            <a:r>
              <a:rPr lang="de-CH" dirty="0" smtClean="0"/>
              <a:t>Finanzplan 2015-2019</a:t>
            </a:r>
            <a:endParaRPr lang="de-CH" dirty="0"/>
          </a:p>
        </p:txBody>
      </p:sp>
      <p:sp>
        <p:nvSpPr>
          <p:cNvPr id="3" name="Inhaltsplatzhalter 2"/>
          <p:cNvSpPr>
            <a:spLocks noGrp="1"/>
          </p:cNvSpPr>
          <p:nvPr>
            <p:ph idx="1"/>
          </p:nvPr>
        </p:nvSpPr>
        <p:spPr>
          <a:xfrm>
            <a:off x="465364" y="3179345"/>
            <a:ext cx="8229600" cy="1977847"/>
          </a:xfrm>
        </p:spPr>
        <p:txBody>
          <a:bodyPr/>
          <a:lstStyle/>
          <a:p>
            <a:pPr marL="457200" indent="-457200">
              <a:buFont typeface="Arial" panose="020B0604020202020204" pitchFamily="34" charset="0"/>
              <a:buChar char="•"/>
            </a:pPr>
            <a:r>
              <a:rPr lang="de-CH" dirty="0" smtClean="0"/>
              <a:t>Aufwand 2015-2019 eingefroren (Absicht)</a:t>
            </a:r>
          </a:p>
          <a:p>
            <a:pPr marL="457200" indent="-457200">
              <a:buFont typeface="Arial" panose="020B0604020202020204" pitchFamily="34" charset="0"/>
              <a:buChar char="•"/>
            </a:pPr>
            <a:r>
              <a:rPr lang="de-CH" dirty="0" smtClean="0"/>
              <a:t>Hohe Investitionen generieren hohe Abschreibungen!)</a:t>
            </a:r>
          </a:p>
          <a:p>
            <a:pPr marL="457200" indent="-457200">
              <a:buFont typeface="Arial" panose="020B0604020202020204" pitchFamily="34" charset="0"/>
              <a:buChar char="•"/>
            </a:pPr>
            <a:r>
              <a:rPr lang="de-CH" dirty="0" smtClean="0"/>
              <a:t>Abschreibungen verursachen Defizite</a:t>
            </a:r>
          </a:p>
        </p:txBody>
      </p:sp>
      <p:sp>
        <p:nvSpPr>
          <p:cNvPr id="5" name="Inhaltsplatzhalter 4"/>
          <p:cNvSpPr txBox="1">
            <a:spLocks/>
          </p:cNvSpPr>
          <p:nvPr/>
        </p:nvSpPr>
        <p:spPr bwMode="auto">
          <a:xfrm>
            <a:off x="457200" y="1916833"/>
            <a:ext cx="8229600" cy="792088"/>
          </a:xfrm>
          <a:prstGeom prst="rect">
            <a:avLst/>
          </a:prstGeom>
          <a:solidFill>
            <a:srgbClr val="FF0000">
              <a:alpha val="20000"/>
            </a:srgbClr>
          </a:solidFill>
          <a:ln>
            <a:noFill/>
          </a:ln>
          <a:effectLs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defRPr sz="2800">
                <a:solidFill>
                  <a:schemeClr val="tx1"/>
                </a:solidFill>
                <a:latin typeface="+mn-lt"/>
                <a:ea typeface="+mn-ea"/>
                <a:cs typeface="+mn-cs"/>
              </a:defRPr>
            </a:lvl1pPr>
            <a:lvl2pPr marL="266700" indent="-266700" algn="l" rtl="0" fontAlgn="base">
              <a:spcBef>
                <a:spcPct val="20000"/>
              </a:spcBef>
              <a:spcAft>
                <a:spcPct val="0"/>
              </a:spcAft>
              <a:buFont typeface="Arial" pitchFamily="34" charset="0"/>
              <a:buChar char="•"/>
              <a:defRPr sz="2400">
                <a:solidFill>
                  <a:schemeClr val="tx1"/>
                </a:solidFill>
                <a:latin typeface="+mj-lt"/>
              </a:defRPr>
            </a:lvl2pPr>
            <a:lvl3pPr marL="533400" indent="-266700" algn="l" rtl="0" fontAlgn="base">
              <a:spcBef>
                <a:spcPct val="20000"/>
              </a:spcBef>
              <a:spcAft>
                <a:spcPct val="0"/>
              </a:spcAft>
              <a:buChar char="•"/>
              <a:defRPr sz="2400">
                <a:solidFill>
                  <a:schemeClr val="tx1"/>
                </a:solidFill>
                <a:latin typeface="+mj-lt"/>
              </a:defRPr>
            </a:lvl3pPr>
            <a:lvl4pPr marL="812800" indent="-279400" algn="l" rtl="0" fontAlgn="base">
              <a:spcBef>
                <a:spcPct val="20000"/>
              </a:spcBef>
              <a:spcAft>
                <a:spcPct val="0"/>
              </a:spcAft>
              <a:buFont typeface="Arial" pitchFamily="34" charset="0"/>
              <a:buChar char="•"/>
              <a:defRPr sz="2400">
                <a:solidFill>
                  <a:schemeClr val="tx1"/>
                </a:solidFill>
                <a:latin typeface="+mj-lt"/>
              </a:defRPr>
            </a:lvl4pPr>
            <a:lvl5pPr marL="1168400" indent="-355600" algn="l" rtl="0" fontAlgn="base">
              <a:spcBef>
                <a:spcPct val="20000"/>
              </a:spcBef>
              <a:spcAft>
                <a:spcPct val="0"/>
              </a:spcAft>
              <a:buFont typeface="Arial" pitchFamily="34" charset="0"/>
              <a:buChar char="•"/>
              <a:defRPr sz="2400">
                <a:solidFill>
                  <a:schemeClr val="tx1"/>
                </a:solidFill>
                <a:latin typeface="+mj-lt"/>
              </a:defRPr>
            </a:lvl5pPr>
            <a:lvl6pPr marL="2514600" indent="-228600" algn="l" rtl="0" fontAlgn="base">
              <a:spcBef>
                <a:spcPct val="20000"/>
              </a:spcBef>
              <a:spcAft>
                <a:spcPct val="0"/>
              </a:spcAft>
              <a:buChar char="»"/>
              <a:defRPr sz="2000">
                <a:solidFill>
                  <a:schemeClr val="tx1"/>
                </a:solidFill>
                <a:latin typeface="+mj-lt"/>
              </a:defRPr>
            </a:lvl6pPr>
            <a:lvl7pPr marL="2971800" indent="-228600" algn="l" rtl="0" fontAlgn="base">
              <a:spcBef>
                <a:spcPct val="20000"/>
              </a:spcBef>
              <a:spcAft>
                <a:spcPct val="0"/>
              </a:spcAft>
              <a:buChar char="»"/>
              <a:defRPr sz="2000">
                <a:solidFill>
                  <a:schemeClr val="tx1"/>
                </a:solidFill>
                <a:latin typeface="+mj-lt"/>
              </a:defRPr>
            </a:lvl7pPr>
            <a:lvl8pPr marL="3429000" indent="-228600" algn="l" rtl="0" fontAlgn="base">
              <a:spcBef>
                <a:spcPct val="20000"/>
              </a:spcBef>
              <a:spcAft>
                <a:spcPct val="0"/>
              </a:spcAft>
              <a:buChar char="»"/>
              <a:defRPr sz="2000">
                <a:solidFill>
                  <a:schemeClr val="tx1"/>
                </a:solidFill>
                <a:latin typeface="+mj-lt"/>
              </a:defRPr>
            </a:lvl8pPr>
            <a:lvl9pPr marL="3886200" indent="-228600" algn="l" rtl="0" fontAlgn="base">
              <a:spcBef>
                <a:spcPct val="20000"/>
              </a:spcBef>
              <a:spcAft>
                <a:spcPct val="0"/>
              </a:spcAft>
              <a:buChar char="»"/>
              <a:defRPr sz="2000">
                <a:solidFill>
                  <a:schemeClr val="tx1"/>
                </a:solidFill>
                <a:latin typeface="+mj-lt"/>
              </a:defRPr>
            </a:lvl9pPr>
          </a:lstStyle>
          <a:p>
            <a:r>
              <a:rPr lang="de-CH" sz="4000" b="1" kern="0" dirty="0" smtClean="0">
                <a:solidFill>
                  <a:srgbClr val="000000"/>
                </a:solidFill>
                <a:latin typeface="Agfa Rotis Sans Serif ExBd" pitchFamily="2" charset="0"/>
              </a:rPr>
              <a:t>Fazit Finanzplan 2015-2019</a:t>
            </a:r>
          </a:p>
        </p:txBody>
      </p:sp>
    </p:spTree>
    <p:extLst>
      <p:ext uri="{BB962C8B-B14F-4D97-AF65-F5344CB8AC3E}">
        <p14:creationId xmlns:p14="http://schemas.microsoft.com/office/powerpoint/2010/main" val="32371408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1"/>
          </p:nvPr>
        </p:nvSpPr>
        <p:spPr/>
        <p:txBody>
          <a:bodyPr/>
          <a:lstStyle/>
          <a:p>
            <a:fld id="{57A63CFA-516D-4812-8586-7B94402798C5}" type="slidenum">
              <a:rPr lang="de-CH" smtClean="0"/>
              <a:pPr/>
              <a:t>11</a:t>
            </a:fld>
            <a:endParaRPr lang="de-CH" dirty="0"/>
          </a:p>
        </p:txBody>
      </p:sp>
      <p:sp>
        <p:nvSpPr>
          <p:cNvPr id="4" name="Titel 3"/>
          <p:cNvSpPr>
            <a:spLocks noGrp="1"/>
          </p:cNvSpPr>
          <p:nvPr>
            <p:ph type="title"/>
          </p:nvPr>
        </p:nvSpPr>
        <p:spPr/>
        <p:txBody>
          <a:bodyPr/>
          <a:lstStyle/>
          <a:p>
            <a:r>
              <a:rPr lang="de-DE" altLang="de-DE" dirty="0"/>
              <a:t>Erläuterungen RPK-Präsident Alfred Schmid </a:t>
            </a:r>
            <a:r>
              <a:rPr lang="de-DE" altLang="de-DE" dirty="0" smtClean="0"/>
              <a:t/>
            </a:r>
            <a:br>
              <a:rPr lang="de-DE" altLang="de-DE" dirty="0" smtClean="0"/>
            </a:br>
            <a:r>
              <a:rPr lang="de-CH" dirty="0" smtClean="0"/>
              <a:t>Finanzhaushalt</a:t>
            </a:r>
            <a:endParaRPr lang="de-CH" dirty="0"/>
          </a:p>
        </p:txBody>
      </p:sp>
      <p:graphicFrame>
        <p:nvGraphicFramePr>
          <p:cNvPr id="7" name="Objekt 6"/>
          <p:cNvGraphicFramePr>
            <a:graphicFrameLocks noChangeAspect="1"/>
          </p:cNvGraphicFramePr>
          <p:nvPr>
            <p:extLst/>
          </p:nvPr>
        </p:nvGraphicFramePr>
        <p:xfrm>
          <a:off x="319088" y="3204815"/>
          <a:ext cx="8505825" cy="2384425"/>
        </p:xfrm>
        <a:graphic>
          <a:graphicData uri="http://schemas.openxmlformats.org/presentationml/2006/ole">
            <mc:AlternateContent xmlns:mc="http://schemas.openxmlformats.org/markup-compatibility/2006">
              <mc:Choice xmlns:v="urn:schemas-microsoft-com:vml" Requires="v">
                <p:oleObj spid="_x0000_s3112" name="Arbeitsblatt" r:id="rId4" imgW="3219444" imgH="771457" progId="Excel.Sheet.12">
                  <p:embed/>
                </p:oleObj>
              </mc:Choice>
              <mc:Fallback>
                <p:oleObj name="Arbeitsblatt" r:id="rId4" imgW="3219444" imgH="771457" progId="Excel.Sheet.12">
                  <p:embed/>
                  <p:pic>
                    <p:nvPicPr>
                      <p:cNvPr id="0" name=""/>
                      <p:cNvPicPr/>
                      <p:nvPr/>
                    </p:nvPicPr>
                    <p:blipFill>
                      <a:blip r:embed="rId5"/>
                      <a:stretch>
                        <a:fillRect/>
                      </a:stretch>
                    </p:blipFill>
                    <p:spPr>
                      <a:xfrm>
                        <a:off x="319088" y="3204815"/>
                        <a:ext cx="8505825" cy="2384425"/>
                      </a:xfrm>
                      <a:prstGeom prst="rect">
                        <a:avLst/>
                      </a:prstGeom>
                    </p:spPr>
                  </p:pic>
                </p:oleObj>
              </mc:Fallback>
            </mc:AlternateContent>
          </a:graphicData>
        </a:graphic>
      </p:graphicFrame>
      <p:sp>
        <p:nvSpPr>
          <p:cNvPr id="8" name="Inhaltsplatzhalter 4"/>
          <p:cNvSpPr>
            <a:spLocks noGrp="1"/>
          </p:cNvSpPr>
          <p:nvPr>
            <p:ph idx="1"/>
          </p:nvPr>
        </p:nvSpPr>
        <p:spPr>
          <a:xfrm>
            <a:off x="457200" y="1916832"/>
            <a:ext cx="8229600" cy="576064"/>
          </a:xfrm>
        </p:spPr>
        <p:txBody>
          <a:bodyPr/>
          <a:lstStyle/>
          <a:p>
            <a:pPr marL="0" indent="0"/>
            <a:r>
              <a:rPr lang="de-CH" dirty="0" smtClean="0">
                <a:latin typeface="Agfa Rotis Sans Serif ExBd" panose="02000803000000000004" pitchFamily="2" charset="0"/>
              </a:rPr>
              <a:t>Einfluss der Investitionen auf die Laufende Rechnung</a:t>
            </a:r>
          </a:p>
        </p:txBody>
      </p:sp>
    </p:spTree>
    <p:extLst>
      <p:ext uri="{BB962C8B-B14F-4D97-AF65-F5344CB8AC3E}">
        <p14:creationId xmlns:p14="http://schemas.microsoft.com/office/powerpoint/2010/main" val="15763833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de-CH" smtClean="0">
                <a:solidFill>
                  <a:srgbClr val="000000">
                    <a:tint val="75000"/>
                  </a:srgbClr>
                </a:solidFill>
              </a:rPr>
              <a:t>1. Oktober 2015</a:t>
            </a:r>
            <a:endParaRPr lang="de-CH" dirty="0">
              <a:solidFill>
                <a:srgbClr val="000000">
                  <a:tint val="75000"/>
                </a:srgbClr>
              </a:solidFill>
            </a:endParaRPr>
          </a:p>
        </p:txBody>
      </p:sp>
      <p:sp>
        <p:nvSpPr>
          <p:cNvPr id="3" name="Foliennummernplatzhalter 2"/>
          <p:cNvSpPr>
            <a:spLocks noGrp="1"/>
          </p:cNvSpPr>
          <p:nvPr>
            <p:ph type="sldNum" sz="quarter" idx="11"/>
          </p:nvPr>
        </p:nvSpPr>
        <p:spPr/>
        <p:txBody>
          <a:bodyPr/>
          <a:lstStyle/>
          <a:p>
            <a:fld id="{57A63CFA-516D-4812-8586-7B94402798C5}" type="slidenum">
              <a:rPr lang="de-CH" smtClean="0">
                <a:solidFill>
                  <a:srgbClr val="000000">
                    <a:tint val="75000"/>
                  </a:srgbClr>
                </a:solidFill>
              </a:rPr>
              <a:pPr/>
              <a:t>12</a:t>
            </a:fld>
            <a:endParaRPr lang="de-CH" dirty="0">
              <a:solidFill>
                <a:srgbClr val="000000">
                  <a:tint val="75000"/>
                </a:srgbClr>
              </a:solidFill>
            </a:endParaRPr>
          </a:p>
        </p:txBody>
      </p:sp>
      <p:sp>
        <p:nvSpPr>
          <p:cNvPr id="6" name="Titel 3"/>
          <p:cNvSpPr>
            <a:spLocks noGrp="1"/>
          </p:cNvSpPr>
          <p:nvPr>
            <p:ph type="title"/>
          </p:nvPr>
        </p:nvSpPr>
        <p:spPr>
          <a:xfrm>
            <a:off x="457200" y="274638"/>
            <a:ext cx="8229600" cy="1143000"/>
          </a:xfrm>
        </p:spPr>
        <p:txBody>
          <a:bodyPr/>
          <a:lstStyle/>
          <a:p>
            <a:r>
              <a:rPr lang="de-DE" altLang="de-DE" dirty="0"/>
              <a:t>Erläuterungen RPK-Präsident Alfred Schmid </a:t>
            </a:r>
            <a:r>
              <a:rPr lang="de-DE" altLang="de-DE" dirty="0" smtClean="0"/>
              <a:t/>
            </a:r>
            <a:br>
              <a:rPr lang="de-DE" altLang="de-DE" dirty="0" smtClean="0"/>
            </a:br>
            <a:r>
              <a:rPr lang="de-CH" dirty="0" smtClean="0"/>
              <a:t>Finanzhaushalt</a:t>
            </a:r>
            <a:endParaRPr lang="de-CH" dirty="0"/>
          </a:p>
        </p:txBody>
      </p:sp>
      <p:sp>
        <p:nvSpPr>
          <p:cNvPr id="7" name="Inhaltsplatzhalter 4"/>
          <p:cNvSpPr txBox="1">
            <a:spLocks/>
          </p:cNvSpPr>
          <p:nvPr/>
        </p:nvSpPr>
        <p:spPr bwMode="auto">
          <a:xfrm>
            <a:off x="436657" y="2926249"/>
            <a:ext cx="8229600" cy="393175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defRPr sz="2800">
                <a:solidFill>
                  <a:schemeClr val="tx1"/>
                </a:solidFill>
                <a:latin typeface="+mn-lt"/>
                <a:ea typeface="+mn-ea"/>
                <a:cs typeface="+mn-cs"/>
              </a:defRPr>
            </a:lvl1pPr>
            <a:lvl2pPr marL="266700" indent="-266700" algn="l" rtl="0" fontAlgn="base">
              <a:spcBef>
                <a:spcPct val="20000"/>
              </a:spcBef>
              <a:spcAft>
                <a:spcPct val="0"/>
              </a:spcAft>
              <a:buFont typeface="Arial" pitchFamily="34" charset="0"/>
              <a:buChar char="•"/>
              <a:defRPr sz="2400">
                <a:solidFill>
                  <a:schemeClr val="tx1"/>
                </a:solidFill>
                <a:latin typeface="+mj-lt"/>
              </a:defRPr>
            </a:lvl2pPr>
            <a:lvl3pPr marL="533400" indent="-266700" algn="l" rtl="0" fontAlgn="base">
              <a:spcBef>
                <a:spcPct val="20000"/>
              </a:spcBef>
              <a:spcAft>
                <a:spcPct val="0"/>
              </a:spcAft>
              <a:buChar char="•"/>
              <a:defRPr sz="2400">
                <a:solidFill>
                  <a:schemeClr val="tx1"/>
                </a:solidFill>
                <a:latin typeface="+mj-lt"/>
              </a:defRPr>
            </a:lvl3pPr>
            <a:lvl4pPr marL="812800" indent="-279400" algn="l" rtl="0" fontAlgn="base">
              <a:spcBef>
                <a:spcPct val="20000"/>
              </a:spcBef>
              <a:spcAft>
                <a:spcPct val="0"/>
              </a:spcAft>
              <a:buFont typeface="Arial" pitchFamily="34" charset="0"/>
              <a:buChar char="•"/>
              <a:defRPr sz="2400">
                <a:solidFill>
                  <a:schemeClr val="tx1"/>
                </a:solidFill>
                <a:latin typeface="+mj-lt"/>
              </a:defRPr>
            </a:lvl4pPr>
            <a:lvl5pPr marL="1168400" indent="-355600" algn="l" rtl="0" fontAlgn="base">
              <a:spcBef>
                <a:spcPct val="20000"/>
              </a:spcBef>
              <a:spcAft>
                <a:spcPct val="0"/>
              </a:spcAft>
              <a:buFont typeface="Arial" pitchFamily="34" charset="0"/>
              <a:buChar char="•"/>
              <a:defRPr sz="2400">
                <a:solidFill>
                  <a:schemeClr val="tx1"/>
                </a:solidFill>
                <a:latin typeface="+mj-lt"/>
              </a:defRPr>
            </a:lvl5pPr>
            <a:lvl6pPr marL="2514600" indent="-228600" algn="l" rtl="0" fontAlgn="base">
              <a:spcBef>
                <a:spcPct val="20000"/>
              </a:spcBef>
              <a:spcAft>
                <a:spcPct val="0"/>
              </a:spcAft>
              <a:buChar char="»"/>
              <a:defRPr sz="2000">
                <a:solidFill>
                  <a:schemeClr val="tx1"/>
                </a:solidFill>
                <a:latin typeface="+mj-lt"/>
              </a:defRPr>
            </a:lvl6pPr>
            <a:lvl7pPr marL="2971800" indent="-228600" algn="l" rtl="0" fontAlgn="base">
              <a:spcBef>
                <a:spcPct val="20000"/>
              </a:spcBef>
              <a:spcAft>
                <a:spcPct val="0"/>
              </a:spcAft>
              <a:buChar char="»"/>
              <a:defRPr sz="2000">
                <a:solidFill>
                  <a:schemeClr val="tx1"/>
                </a:solidFill>
                <a:latin typeface="+mj-lt"/>
              </a:defRPr>
            </a:lvl7pPr>
            <a:lvl8pPr marL="3429000" indent="-228600" algn="l" rtl="0" fontAlgn="base">
              <a:spcBef>
                <a:spcPct val="20000"/>
              </a:spcBef>
              <a:spcAft>
                <a:spcPct val="0"/>
              </a:spcAft>
              <a:buChar char="»"/>
              <a:defRPr sz="2000">
                <a:solidFill>
                  <a:schemeClr val="tx1"/>
                </a:solidFill>
                <a:latin typeface="+mj-lt"/>
              </a:defRPr>
            </a:lvl8pPr>
            <a:lvl9pPr marL="3886200" indent="-228600" algn="l" rtl="0" fontAlgn="base">
              <a:spcBef>
                <a:spcPct val="20000"/>
              </a:spcBef>
              <a:spcAft>
                <a:spcPct val="0"/>
              </a:spcAft>
              <a:buChar char="»"/>
              <a:defRPr sz="2000">
                <a:solidFill>
                  <a:schemeClr val="tx1"/>
                </a:solidFill>
                <a:latin typeface="+mj-lt"/>
              </a:defRPr>
            </a:lvl9pPr>
          </a:lstStyle>
          <a:p>
            <a:pPr marL="457200" indent="-457200">
              <a:buFont typeface="Arial" panose="020B0604020202020204" pitchFamily="34" charset="0"/>
              <a:buChar char="•"/>
              <a:tabLst>
                <a:tab pos="5029200" algn="r"/>
                <a:tab pos="7620000" algn="r"/>
              </a:tabLst>
            </a:pPr>
            <a:r>
              <a:rPr lang="de-CH" sz="2400" kern="0" dirty="0" smtClean="0">
                <a:solidFill>
                  <a:srgbClr val="000000"/>
                </a:solidFill>
              </a:rPr>
              <a:t>In den letzten 8 Jahren wurden Ertragsüberschüsse von </a:t>
            </a:r>
            <a:br>
              <a:rPr lang="de-CH" sz="2400" kern="0" dirty="0" smtClean="0">
                <a:solidFill>
                  <a:srgbClr val="000000"/>
                </a:solidFill>
              </a:rPr>
            </a:br>
            <a:r>
              <a:rPr lang="de-CH" sz="2400" kern="0" dirty="0" smtClean="0">
                <a:solidFill>
                  <a:srgbClr val="000000"/>
                </a:solidFill>
              </a:rPr>
              <a:t>Fr. 30 Mio. erzielt.</a:t>
            </a:r>
          </a:p>
          <a:p>
            <a:pPr marL="457200" indent="-457200">
              <a:buFont typeface="Arial" panose="020B0604020202020204" pitchFamily="34" charset="0"/>
              <a:buChar char="•"/>
              <a:tabLst>
                <a:tab pos="5029200" algn="r"/>
                <a:tab pos="7620000" algn="r"/>
              </a:tabLst>
            </a:pPr>
            <a:r>
              <a:rPr lang="de-CH" sz="2400" kern="0" dirty="0" smtClean="0">
                <a:solidFill>
                  <a:srgbClr val="000000"/>
                </a:solidFill>
              </a:rPr>
              <a:t>Bülach weist unterdurchschnittliche Kosten in der Laufenden Rechnung aus. (</a:t>
            </a:r>
            <a:r>
              <a:rPr lang="de-CH" sz="2400" kern="0" dirty="0" err="1" smtClean="0">
                <a:solidFill>
                  <a:srgbClr val="000000"/>
                </a:solidFill>
              </a:rPr>
              <a:t>bench</a:t>
            </a:r>
            <a:r>
              <a:rPr lang="de-CH" sz="2400" kern="0" dirty="0" smtClean="0">
                <a:solidFill>
                  <a:srgbClr val="000000"/>
                </a:solidFill>
              </a:rPr>
              <a:t> </a:t>
            </a:r>
            <a:r>
              <a:rPr lang="de-CH" sz="2400" kern="0" dirty="0" err="1" smtClean="0">
                <a:solidFill>
                  <a:srgbClr val="000000"/>
                </a:solidFill>
              </a:rPr>
              <a:t>mark</a:t>
            </a:r>
            <a:r>
              <a:rPr lang="de-CH" sz="2400" kern="0" dirty="0" smtClean="0">
                <a:solidFill>
                  <a:srgbClr val="000000"/>
                </a:solidFill>
              </a:rPr>
              <a:t>)</a:t>
            </a:r>
          </a:p>
          <a:p>
            <a:pPr marL="457200" indent="-457200">
              <a:buFont typeface="Arial" panose="020B0604020202020204" pitchFamily="34" charset="0"/>
              <a:buChar char="•"/>
              <a:tabLst>
                <a:tab pos="5029200" algn="r"/>
                <a:tab pos="7620000" algn="r"/>
              </a:tabLst>
            </a:pPr>
            <a:r>
              <a:rPr lang="de-CH" sz="2400" kern="0" dirty="0">
                <a:solidFill>
                  <a:srgbClr val="000000"/>
                </a:solidFill>
              </a:rPr>
              <a:t>Die hohen Investitionen resp. die daraus resultierenden höheren Abschreibungen führen zu Defiziten</a:t>
            </a:r>
            <a:r>
              <a:rPr lang="de-CH" sz="2400" kern="0" dirty="0" smtClean="0">
                <a:solidFill>
                  <a:srgbClr val="000000"/>
                </a:solidFill>
              </a:rPr>
              <a:t>.</a:t>
            </a:r>
            <a:endParaRPr lang="de-CH" sz="2400" kern="0" dirty="0">
              <a:solidFill>
                <a:srgbClr val="000000"/>
              </a:solidFill>
            </a:endParaRPr>
          </a:p>
        </p:txBody>
      </p:sp>
      <p:sp>
        <p:nvSpPr>
          <p:cNvPr id="8" name="Inhaltsplatzhalter 4"/>
          <p:cNvSpPr txBox="1">
            <a:spLocks/>
          </p:cNvSpPr>
          <p:nvPr/>
        </p:nvSpPr>
        <p:spPr bwMode="auto">
          <a:xfrm>
            <a:off x="323528" y="1916833"/>
            <a:ext cx="8229600" cy="792088"/>
          </a:xfrm>
          <a:prstGeom prst="rect">
            <a:avLst/>
          </a:prstGeom>
          <a:solidFill>
            <a:srgbClr val="FF0000">
              <a:alpha val="20000"/>
            </a:srgbClr>
          </a:solidFill>
          <a:ln>
            <a:noFill/>
          </a:ln>
          <a:effectLs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defRPr sz="2800">
                <a:solidFill>
                  <a:schemeClr val="tx1"/>
                </a:solidFill>
                <a:latin typeface="+mn-lt"/>
                <a:ea typeface="+mn-ea"/>
                <a:cs typeface="+mn-cs"/>
              </a:defRPr>
            </a:lvl1pPr>
            <a:lvl2pPr marL="266700" indent="-266700" algn="l" rtl="0" fontAlgn="base">
              <a:spcBef>
                <a:spcPct val="20000"/>
              </a:spcBef>
              <a:spcAft>
                <a:spcPct val="0"/>
              </a:spcAft>
              <a:buFont typeface="Arial" pitchFamily="34" charset="0"/>
              <a:buChar char="•"/>
              <a:defRPr sz="2400">
                <a:solidFill>
                  <a:schemeClr val="tx1"/>
                </a:solidFill>
                <a:latin typeface="+mj-lt"/>
              </a:defRPr>
            </a:lvl2pPr>
            <a:lvl3pPr marL="533400" indent="-266700" algn="l" rtl="0" fontAlgn="base">
              <a:spcBef>
                <a:spcPct val="20000"/>
              </a:spcBef>
              <a:spcAft>
                <a:spcPct val="0"/>
              </a:spcAft>
              <a:buChar char="•"/>
              <a:defRPr sz="2400">
                <a:solidFill>
                  <a:schemeClr val="tx1"/>
                </a:solidFill>
                <a:latin typeface="+mj-lt"/>
              </a:defRPr>
            </a:lvl3pPr>
            <a:lvl4pPr marL="812800" indent="-279400" algn="l" rtl="0" fontAlgn="base">
              <a:spcBef>
                <a:spcPct val="20000"/>
              </a:spcBef>
              <a:spcAft>
                <a:spcPct val="0"/>
              </a:spcAft>
              <a:buFont typeface="Arial" pitchFamily="34" charset="0"/>
              <a:buChar char="•"/>
              <a:defRPr sz="2400">
                <a:solidFill>
                  <a:schemeClr val="tx1"/>
                </a:solidFill>
                <a:latin typeface="+mj-lt"/>
              </a:defRPr>
            </a:lvl4pPr>
            <a:lvl5pPr marL="1168400" indent="-355600" algn="l" rtl="0" fontAlgn="base">
              <a:spcBef>
                <a:spcPct val="20000"/>
              </a:spcBef>
              <a:spcAft>
                <a:spcPct val="0"/>
              </a:spcAft>
              <a:buFont typeface="Arial" pitchFamily="34" charset="0"/>
              <a:buChar char="•"/>
              <a:defRPr sz="2400">
                <a:solidFill>
                  <a:schemeClr val="tx1"/>
                </a:solidFill>
                <a:latin typeface="+mj-lt"/>
              </a:defRPr>
            </a:lvl5pPr>
            <a:lvl6pPr marL="2514600" indent="-228600" algn="l" rtl="0" fontAlgn="base">
              <a:spcBef>
                <a:spcPct val="20000"/>
              </a:spcBef>
              <a:spcAft>
                <a:spcPct val="0"/>
              </a:spcAft>
              <a:buChar char="»"/>
              <a:defRPr sz="2000">
                <a:solidFill>
                  <a:schemeClr val="tx1"/>
                </a:solidFill>
                <a:latin typeface="+mj-lt"/>
              </a:defRPr>
            </a:lvl6pPr>
            <a:lvl7pPr marL="2971800" indent="-228600" algn="l" rtl="0" fontAlgn="base">
              <a:spcBef>
                <a:spcPct val="20000"/>
              </a:spcBef>
              <a:spcAft>
                <a:spcPct val="0"/>
              </a:spcAft>
              <a:buChar char="»"/>
              <a:defRPr sz="2000">
                <a:solidFill>
                  <a:schemeClr val="tx1"/>
                </a:solidFill>
                <a:latin typeface="+mj-lt"/>
              </a:defRPr>
            </a:lvl7pPr>
            <a:lvl8pPr marL="3429000" indent="-228600" algn="l" rtl="0" fontAlgn="base">
              <a:spcBef>
                <a:spcPct val="20000"/>
              </a:spcBef>
              <a:spcAft>
                <a:spcPct val="0"/>
              </a:spcAft>
              <a:buChar char="»"/>
              <a:defRPr sz="2000">
                <a:solidFill>
                  <a:schemeClr val="tx1"/>
                </a:solidFill>
                <a:latin typeface="+mj-lt"/>
              </a:defRPr>
            </a:lvl8pPr>
            <a:lvl9pPr marL="3886200" indent="-228600" algn="l" rtl="0" fontAlgn="base">
              <a:spcBef>
                <a:spcPct val="20000"/>
              </a:spcBef>
              <a:spcAft>
                <a:spcPct val="0"/>
              </a:spcAft>
              <a:buChar char="»"/>
              <a:defRPr sz="2000">
                <a:solidFill>
                  <a:schemeClr val="tx1"/>
                </a:solidFill>
                <a:latin typeface="+mj-lt"/>
              </a:defRPr>
            </a:lvl9pPr>
          </a:lstStyle>
          <a:p>
            <a:r>
              <a:rPr lang="de-CH" sz="3600" b="1" kern="0" dirty="0" smtClean="0">
                <a:solidFill>
                  <a:srgbClr val="000000"/>
                </a:solidFill>
                <a:latin typeface="Agfa Rotis Sans Serif ExBd" pitchFamily="2" charset="0"/>
              </a:rPr>
              <a:t>Fazit Finanzhaushalt </a:t>
            </a:r>
            <a:r>
              <a:rPr lang="de-CH" sz="3600" b="1" u="sng" kern="0" dirty="0" smtClean="0">
                <a:solidFill>
                  <a:srgbClr val="000000"/>
                </a:solidFill>
                <a:latin typeface="Agfa Rotis Sans Serif ExBd" pitchFamily="2" charset="0"/>
              </a:rPr>
              <a:t>Stadtrat</a:t>
            </a:r>
          </a:p>
        </p:txBody>
      </p:sp>
    </p:spTree>
    <p:extLst>
      <p:ext uri="{BB962C8B-B14F-4D97-AF65-F5344CB8AC3E}">
        <p14:creationId xmlns:p14="http://schemas.microsoft.com/office/powerpoint/2010/main" val="12449501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p:cNvSpPr>
            <a:spLocks noGrp="1" noChangeArrowheads="1"/>
          </p:cNvSpPr>
          <p:nvPr>
            <p:ph type="title" idx="4294967295"/>
          </p:nvPr>
        </p:nvSpPr>
        <p:spPr>
          <a:xfrm>
            <a:off x="-396552" y="332656"/>
            <a:ext cx="8136786" cy="936402"/>
          </a:xfrm>
        </p:spPr>
        <p:txBody>
          <a:bodyPr lIns="91440" tIns="45720" rIns="91440" bIns="45720" anchor="ctr"/>
          <a:lstStyle/>
          <a:p>
            <a:pPr eaLnBrk="1" hangingPunct="1"/>
            <a:r>
              <a:rPr lang="de-CH" altLang="de-DE" sz="2600" dirty="0" smtClean="0"/>
              <a:t> </a:t>
            </a:r>
            <a:br>
              <a:rPr lang="de-CH" altLang="de-DE" sz="2600" dirty="0" smtClean="0"/>
            </a:br>
            <a:r>
              <a:rPr lang="de-CH" altLang="de-DE" sz="2600" b="1" dirty="0" smtClean="0"/>
              <a:t>Kommentar RPK zum Voranschlag 2016</a:t>
            </a:r>
          </a:p>
        </p:txBody>
      </p:sp>
      <p:sp>
        <p:nvSpPr>
          <p:cNvPr id="23555" name="Rectangle 7"/>
          <p:cNvSpPr>
            <a:spLocks noChangeArrowheads="1"/>
          </p:cNvSpPr>
          <p:nvPr/>
        </p:nvSpPr>
        <p:spPr bwMode="auto">
          <a:xfrm>
            <a:off x="468923" y="1556792"/>
            <a:ext cx="8675077"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lnSpc>
                <a:spcPts val="2400"/>
              </a:lnSpc>
              <a:spcBef>
                <a:spcPts val="1200"/>
              </a:spcBef>
              <a:spcAft>
                <a:spcPts val="200"/>
              </a:spcAft>
              <a:buClr>
                <a:srgbClr val="006699"/>
              </a:buClr>
              <a:buFont typeface="Wingdings" pitchFamily="2" charset="2"/>
              <a:buChar char="§"/>
              <a:defRPr sz="2400">
                <a:solidFill>
                  <a:schemeClr val="tx1"/>
                </a:solidFill>
                <a:latin typeface="Arial" charset="0"/>
              </a:defRPr>
            </a:lvl1pPr>
            <a:lvl2pPr marL="742950" indent="-285750" eaLnBrk="0" hangingPunct="0">
              <a:lnSpc>
                <a:spcPts val="2400"/>
              </a:lnSpc>
              <a:spcBef>
                <a:spcPts val="800"/>
              </a:spcBef>
              <a:spcAft>
                <a:spcPts val="200"/>
              </a:spcAft>
              <a:buClr>
                <a:schemeClr val="bg2"/>
              </a:buClr>
              <a:buFont typeface="Wingdings" pitchFamily="2" charset="2"/>
              <a:buChar char="§"/>
              <a:defRPr sz="2000">
                <a:solidFill>
                  <a:schemeClr val="tx1"/>
                </a:solidFill>
                <a:latin typeface="Arial" charset="0"/>
              </a:defRPr>
            </a:lvl2pPr>
            <a:lvl3pPr marL="1143000" indent="-228600" eaLnBrk="0" hangingPunct="0">
              <a:lnSpc>
                <a:spcPts val="2000"/>
              </a:lnSpc>
              <a:spcBef>
                <a:spcPts val="800"/>
              </a:spcBef>
              <a:spcAft>
                <a:spcPts val="200"/>
              </a:spcAft>
              <a:buClr>
                <a:schemeClr val="hlink"/>
              </a:buClr>
              <a:buFont typeface="Wingdings" pitchFamily="2" charset="2"/>
              <a:buChar char="§"/>
              <a:defRPr sz="1600">
                <a:solidFill>
                  <a:schemeClr val="tx1"/>
                </a:solidFill>
                <a:latin typeface="Arial" charset="0"/>
              </a:defRPr>
            </a:lvl3pPr>
            <a:lvl4pPr marL="1600200" indent="-228600" eaLnBrk="0" hangingPunct="0">
              <a:lnSpc>
                <a:spcPts val="2400"/>
              </a:lnSpc>
              <a:spcBef>
                <a:spcPts val="400"/>
              </a:spcBef>
              <a:spcAft>
                <a:spcPts val="200"/>
              </a:spcAft>
              <a:buClr>
                <a:srgbClr val="006699"/>
              </a:buClr>
              <a:buFont typeface="Wingdings" pitchFamily="2" charset="2"/>
              <a:buChar char="§"/>
              <a:defRPr sz="1400">
                <a:solidFill>
                  <a:schemeClr val="tx1"/>
                </a:solidFill>
                <a:latin typeface="Arial" charset="0"/>
              </a:defRPr>
            </a:lvl4pPr>
            <a:lvl5pPr marL="2057400" indent="-228600" eaLnBrk="0" hangingPunct="0">
              <a:lnSpc>
                <a:spcPts val="2400"/>
              </a:lnSpc>
              <a:spcBef>
                <a:spcPts val="400"/>
              </a:spcBef>
              <a:spcAft>
                <a:spcPts val="200"/>
              </a:spcAft>
              <a:buFont typeface="Wingdings" pitchFamily="2" charset="2"/>
              <a:buChar char="§"/>
              <a:defRPr sz="1400">
                <a:solidFill>
                  <a:schemeClr val="tx1"/>
                </a:solidFill>
                <a:latin typeface="Arial" charset="0"/>
              </a:defRPr>
            </a:lvl5pPr>
            <a:lvl6pPr marL="2514600" indent="-228600" eaLnBrk="0" fontAlgn="base" hangingPunct="0">
              <a:lnSpc>
                <a:spcPts val="2400"/>
              </a:lnSpc>
              <a:spcBef>
                <a:spcPts val="400"/>
              </a:spcBef>
              <a:spcAft>
                <a:spcPts val="200"/>
              </a:spcAft>
              <a:buFont typeface="Wingdings" pitchFamily="2" charset="2"/>
              <a:buChar char="§"/>
              <a:defRPr sz="1400">
                <a:solidFill>
                  <a:schemeClr val="tx1"/>
                </a:solidFill>
                <a:latin typeface="Arial" charset="0"/>
              </a:defRPr>
            </a:lvl6pPr>
            <a:lvl7pPr marL="2971800" indent="-228600" eaLnBrk="0" fontAlgn="base" hangingPunct="0">
              <a:lnSpc>
                <a:spcPts val="2400"/>
              </a:lnSpc>
              <a:spcBef>
                <a:spcPts val="400"/>
              </a:spcBef>
              <a:spcAft>
                <a:spcPts val="200"/>
              </a:spcAft>
              <a:buFont typeface="Wingdings" pitchFamily="2" charset="2"/>
              <a:buChar char="§"/>
              <a:defRPr sz="1400">
                <a:solidFill>
                  <a:schemeClr val="tx1"/>
                </a:solidFill>
                <a:latin typeface="Arial" charset="0"/>
              </a:defRPr>
            </a:lvl7pPr>
            <a:lvl8pPr marL="3429000" indent="-228600" eaLnBrk="0" fontAlgn="base" hangingPunct="0">
              <a:lnSpc>
                <a:spcPts val="2400"/>
              </a:lnSpc>
              <a:spcBef>
                <a:spcPts val="400"/>
              </a:spcBef>
              <a:spcAft>
                <a:spcPts val="200"/>
              </a:spcAft>
              <a:buFont typeface="Wingdings" pitchFamily="2" charset="2"/>
              <a:buChar char="§"/>
              <a:defRPr sz="1400">
                <a:solidFill>
                  <a:schemeClr val="tx1"/>
                </a:solidFill>
                <a:latin typeface="Arial" charset="0"/>
              </a:defRPr>
            </a:lvl8pPr>
            <a:lvl9pPr marL="3886200" indent="-228600" eaLnBrk="0" fontAlgn="base" hangingPunct="0">
              <a:lnSpc>
                <a:spcPts val="2400"/>
              </a:lnSpc>
              <a:spcBef>
                <a:spcPts val="400"/>
              </a:spcBef>
              <a:spcAft>
                <a:spcPts val="200"/>
              </a:spcAft>
              <a:buFont typeface="Wingdings" pitchFamily="2" charset="2"/>
              <a:buChar char="§"/>
              <a:defRPr sz="1400">
                <a:solidFill>
                  <a:schemeClr val="tx1"/>
                </a:solidFill>
                <a:latin typeface="Arial" charset="0"/>
              </a:defRPr>
            </a:lvl9pPr>
          </a:lstStyle>
          <a:p>
            <a:pPr eaLnBrk="1" hangingPunct="1">
              <a:lnSpc>
                <a:spcPct val="100000"/>
              </a:lnSpc>
              <a:spcBef>
                <a:spcPct val="20000"/>
              </a:spcBef>
              <a:spcAft>
                <a:spcPct val="0"/>
              </a:spcAft>
              <a:buClrTx/>
              <a:buFontTx/>
              <a:buChar char="•"/>
            </a:pPr>
            <a:r>
              <a:rPr lang="de-CH" altLang="de-DE" b="1" dirty="0" smtClean="0">
                <a:solidFill>
                  <a:srgbClr val="000000"/>
                </a:solidFill>
              </a:rPr>
              <a:t>SR limitiert Kostenwachstum bis 2019 (neue Absicht!)</a:t>
            </a:r>
          </a:p>
          <a:p>
            <a:pPr eaLnBrk="1" hangingPunct="1">
              <a:lnSpc>
                <a:spcPct val="100000"/>
              </a:lnSpc>
              <a:spcBef>
                <a:spcPct val="20000"/>
              </a:spcBef>
              <a:spcAft>
                <a:spcPct val="0"/>
              </a:spcAft>
              <a:buClrTx/>
              <a:buFontTx/>
              <a:buChar char="•"/>
            </a:pPr>
            <a:r>
              <a:rPr lang="de-CH" altLang="de-DE" dirty="0" smtClean="0">
                <a:solidFill>
                  <a:srgbClr val="000000"/>
                </a:solidFill>
              </a:rPr>
              <a:t>Investitionen</a:t>
            </a:r>
            <a:r>
              <a:rPr lang="de-CH" altLang="de-DE" dirty="0">
                <a:solidFill>
                  <a:srgbClr val="000000"/>
                </a:solidFill>
              </a:rPr>
              <a:t>: </a:t>
            </a:r>
            <a:r>
              <a:rPr lang="de-CH" altLang="de-DE" dirty="0" smtClean="0">
                <a:solidFill>
                  <a:srgbClr val="000000"/>
                </a:solidFill>
              </a:rPr>
              <a:t>2016: nach 2015 nochmals überdurchschnittlich. </a:t>
            </a:r>
          </a:p>
          <a:p>
            <a:pPr eaLnBrk="1" hangingPunct="1">
              <a:lnSpc>
                <a:spcPct val="100000"/>
              </a:lnSpc>
              <a:spcBef>
                <a:spcPct val="20000"/>
              </a:spcBef>
              <a:spcAft>
                <a:spcPct val="0"/>
              </a:spcAft>
              <a:buClrTx/>
              <a:buFontTx/>
              <a:buChar char="•"/>
            </a:pPr>
            <a:r>
              <a:rPr lang="de-CH" altLang="de-DE" dirty="0" smtClean="0">
                <a:solidFill>
                  <a:srgbClr val="000000"/>
                </a:solidFill>
              </a:rPr>
              <a:t>Investitionen</a:t>
            </a:r>
            <a:r>
              <a:rPr lang="de-CH" altLang="de-DE" dirty="0">
                <a:solidFill>
                  <a:srgbClr val="000000"/>
                </a:solidFill>
              </a:rPr>
              <a:t>: </a:t>
            </a:r>
            <a:r>
              <a:rPr lang="de-CH" altLang="de-DE" dirty="0" smtClean="0">
                <a:solidFill>
                  <a:srgbClr val="000000"/>
                </a:solidFill>
              </a:rPr>
              <a:t>2017 </a:t>
            </a:r>
            <a:r>
              <a:rPr lang="de-CH" altLang="de-DE" dirty="0">
                <a:solidFill>
                  <a:srgbClr val="000000"/>
                </a:solidFill>
              </a:rPr>
              <a:t>– 2020: Weitere </a:t>
            </a:r>
            <a:r>
              <a:rPr lang="de-CH" altLang="de-DE" dirty="0" err="1">
                <a:solidFill>
                  <a:srgbClr val="000000"/>
                </a:solidFill>
              </a:rPr>
              <a:t>Grossinvest</a:t>
            </a:r>
            <a:r>
              <a:rPr lang="de-CH" altLang="de-DE" dirty="0">
                <a:solidFill>
                  <a:srgbClr val="000000"/>
                </a:solidFill>
              </a:rPr>
              <a:t>. sind zu erwarten (BZO-Nord, </a:t>
            </a:r>
            <a:r>
              <a:rPr lang="de-CH" altLang="de-DE" dirty="0" err="1">
                <a:solidFill>
                  <a:srgbClr val="000000"/>
                </a:solidFill>
              </a:rPr>
              <a:t>Böswisli</a:t>
            </a:r>
            <a:r>
              <a:rPr lang="de-CH" altLang="de-DE" dirty="0">
                <a:solidFill>
                  <a:srgbClr val="000000"/>
                </a:solidFill>
              </a:rPr>
              <a:t>, </a:t>
            </a:r>
            <a:r>
              <a:rPr lang="de-CH" altLang="de-DE" dirty="0" smtClean="0">
                <a:solidFill>
                  <a:srgbClr val="000000"/>
                </a:solidFill>
              </a:rPr>
              <a:t>Asyl, Stadthaus </a:t>
            </a:r>
            <a:r>
              <a:rPr lang="de-CH" altLang="de-DE" dirty="0" err="1">
                <a:solidFill>
                  <a:srgbClr val="000000"/>
                </a:solidFill>
              </a:rPr>
              <a:t>Sechtbach</a:t>
            </a:r>
            <a:r>
              <a:rPr lang="de-CH" altLang="de-DE" dirty="0">
                <a:solidFill>
                  <a:srgbClr val="000000"/>
                </a:solidFill>
              </a:rPr>
              <a:t> u.a.) </a:t>
            </a:r>
          </a:p>
          <a:p>
            <a:pPr eaLnBrk="1" hangingPunct="1">
              <a:lnSpc>
                <a:spcPct val="100000"/>
              </a:lnSpc>
              <a:spcBef>
                <a:spcPct val="20000"/>
              </a:spcBef>
              <a:spcAft>
                <a:spcPct val="0"/>
              </a:spcAft>
              <a:buClrTx/>
              <a:buFontTx/>
              <a:buChar char="•"/>
            </a:pPr>
            <a:r>
              <a:rPr lang="de-CH" altLang="de-DE" dirty="0" smtClean="0">
                <a:solidFill>
                  <a:srgbClr val="000000"/>
                </a:solidFill>
              </a:rPr>
              <a:t>Nettoschuld (Steuerhaushalt) gem. FIPLA per 2019: 39 Mio. </a:t>
            </a:r>
          </a:p>
          <a:p>
            <a:pPr eaLnBrk="1" hangingPunct="1">
              <a:lnSpc>
                <a:spcPct val="100000"/>
              </a:lnSpc>
              <a:spcBef>
                <a:spcPct val="20000"/>
              </a:spcBef>
              <a:spcAft>
                <a:spcPct val="0"/>
              </a:spcAft>
              <a:buClrTx/>
              <a:buFontTx/>
              <a:buChar char="•"/>
            </a:pPr>
            <a:r>
              <a:rPr lang="de-CH" altLang="de-DE" dirty="0" smtClean="0">
                <a:solidFill>
                  <a:srgbClr val="000000"/>
                </a:solidFill>
              </a:rPr>
              <a:t>Steuern</a:t>
            </a:r>
            <a:r>
              <a:rPr lang="de-CH" altLang="de-DE" dirty="0">
                <a:solidFill>
                  <a:srgbClr val="000000"/>
                </a:solidFill>
              </a:rPr>
              <a:t>: weitere Zunahme der Steuerpflichtigen zu erwarten</a:t>
            </a:r>
          </a:p>
          <a:p>
            <a:pPr eaLnBrk="1" hangingPunct="1">
              <a:lnSpc>
                <a:spcPct val="100000"/>
              </a:lnSpc>
              <a:spcBef>
                <a:spcPct val="20000"/>
              </a:spcBef>
              <a:spcAft>
                <a:spcPct val="0"/>
              </a:spcAft>
              <a:buClrTx/>
              <a:buFontTx/>
              <a:buChar char="•"/>
            </a:pPr>
            <a:r>
              <a:rPr lang="de-CH" altLang="de-DE" dirty="0">
                <a:solidFill>
                  <a:srgbClr val="000000"/>
                </a:solidFill>
              </a:rPr>
              <a:t>Abhängigkeit vom Steuerkraftausgleich </a:t>
            </a:r>
            <a:r>
              <a:rPr lang="de-CH" altLang="de-DE" dirty="0" smtClean="0">
                <a:solidFill>
                  <a:srgbClr val="000000"/>
                </a:solidFill>
              </a:rPr>
              <a:t>bleibt</a:t>
            </a:r>
          </a:p>
          <a:p>
            <a:pPr eaLnBrk="1" hangingPunct="1">
              <a:lnSpc>
                <a:spcPct val="100000"/>
              </a:lnSpc>
              <a:spcBef>
                <a:spcPct val="20000"/>
              </a:spcBef>
              <a:spcAft>
                <a:spcPct val="0"/>
              </a:spcAft>
              <a:buClrTx/>
              <a:buFontTx/>
              <a:buChar char="•"/>
            </a:pPr>
            <a:r>
              <a:rPr lang="de-CH" altLang="de-DE" dirty="0" smtClean="0">
                <a:solidFill>
                  <a:srgbClr val="000000"/>
                </a:solidFill>
              </a:rPr>
              <a:t>Gebührenhaushalt: Korrektur Entsorgung ist erfolgt</a:t>
            </a:r>
            <a:r>
              <a:rPr lang="de-CH" altLang="de-DE" dirty="0">
                <a:solidFill>
                  <a:srgbClr val="000000"/>
                </a:solidFill>
              </a:rPr>
              <a:t/>
            </a:r>
            <a:br>
              <a:rPr lang="de-CH" altLang="de-DE" dirty="0">
                <a:solidFill>
                  <a:srgbClr val="000000"/>
                </a:solidFill>
              </a:rPr>
            </a:br>
            <a:endParaRPr lang="de-CH" altLang="de-DE" dirty="0">
              <a:solidFill>
                <a:srgbClr val="000000"/>
              </a:solidFill>
            </a:endParaRPr>
          </a:p>
        </p:txBody>
      </p:sp>
    </p:spTree>
    <p:extLst>
      <p:ext uri="{BB962C8B-B14F-4D97-AF65-F5344CB8AC3E}">
        <p14:creationId xmlns:p14="http://schemas.microsoft.com/office/powerpoint/2010/main" val="18777655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252536" y="333375"/>
            <a:ext cx="8235462" cy="1295400"/>
          </a:xfrm>
        </p:spPr>
        <p:txBody>
          <a:bodyPr lIns="91440" tIns="45720" rIns="91440" bIns="45720" anchor="ctr"/>
          <a:lstStyle/>
          <a:p>
            <a:pPr eaLnBrk="1" hangingPunct="1"/>
            <a:r>
              <a:rPr lang="de-CH" altLang="de-DE" sz="2400" dirty="0" smtClean="0"/>
              <a:t/>
            </a:r>
            <a:br>
              <a:rPr lang="de-CH" altLang="de-DE" sz="2400" dirty="0" smtClean="0"/>
            </a:br>
            <a:r>
              <a:rPr lang="de-CH" altLang="de-DE" sz="2400" dirty="0" smtClean="0"/>
              <a:t/>
            </a:r>
            <a:br>
              <a:rPr lang="de-CH" altLang="de-DE" sz="2400" dirty="0" smtClean="0"/>
            </a:br>
            <a:r>
              <a:rPr lang="de-CH" altLang="de-DE" sz="2600" b="1" dirty="0" smtClean="0"/>
              <a:t>Schlussfolgerungen der RPK zum VA 2016</a:t>
            </a:r>
            <a:br>
              <a:rPr lang="de-CH" altLang="de-DE" sz="2600" b="1" dirty="0" smtClean="0"/>
            </a:br>
            <a:endParaRPr lang="de-DE" altLang="de-DE" sz="2600" b="1" dirty="0" smtClean="0"/>
          </a:p>
        </p:txBody>
      </p:sp>
      <p:sp>
        <p:nvSpPr>
          <p:cNvPr id="24579" name="Rectangle 3"/>
          <p:cNvSpPr>
            <a:spLocks noGrp="1" noChangeArrowheads="1"/>
          </p:cNvSpPr>
          <p:nvPr>
            <p:ph type="body" idx="4294967295"/>
          </p:nvPr>
        </p:nvSpPr>
        <p:spPr>
          <a:xfrm>
            <a:off x="468923" y="1988840"/>
            <a:ext cx="8217877" cy="4248472"/>
          </a:xfrm>
        </p:spPr>
        <p:txBody>
          <a:bodyPr/>
          <a:lstStyle/>
          <a:p>
            <a:pPr eaLnBrk="1" hangingPunct="1">
              <a:buClrTx/>
              <a:buFont typeface="Arial" panose="020B0604020202020204" pitchFamily="34" charset="0"/>
              <a:buChar char="•"/>
            </a:pPr>
            <a:r>
              <a:rPr lang="de-CH" altLang="de-DE" sz="2600" dirty="0" smtClean="0">
                <a:latin typeface="Arial" panose="020B0604020202020204" pitchFamily="34" charset="0"/>
                <a:cs typeface="Arial" panose="020B0604020202020204" pitchFamily="34" charset="0"/>
              </a:rPr>
              <a:t>Kosten halten (exkl. Abschreibungen)</a:t>
            </a:r>
          </a:p>
          <a:p>
            <a:pPr eaLnBrk="1" hangingPunct="1">
              <a:buClrTx/>
              <a:buFont typeface="Arial" panose="020B0604020202020204" pitchFamily="34" charset="0"/>
              <a:buChar char="•"/>
            </a:pPr>
            <a:r>
              <a:rPr lang="de-CH" altLang="de-DE" sz="2600" dirty="0" smtClean="0">
                <a:latin typeface="Arial" panose="020B0604020202020204" pitchFamily="34" charset="0"/>
                <a:cs typeface="Arial" panose="020B0604020202020204" pitchFamily="34" charset="0"/>
              </a:rPr>
              <a:t>Effizienzsteigerung in der Verwaltung dank Organisationsentwicklung durch SR</a:t>
            </a:r>
            <a:endParaRPr lang="de-CH" altLang="de-DE" sz="2600" dirty="0">
              <a:latin typeface="Arial" panose="020B0604020202020204" pitchFamily="34" charset="0"/>
              <a:cs typeface="Arial" panose="020B0604020202020204" pitchFamily="34" charset="0"/>
            </a:endParaRPr>
          </a:p>
          <a:p>
            <a:pPr eaLnBrk="1" hangingPunct="1">
              <a:buClrTx/>
              <a:buFont typeface="Arial" panose="020B0604020202020204" pitchFamily="34" charset="0"/>
              <a:buChar char="•"/>
            </a:pPr>
            <a:r>
              <a:rPr lang="de-CH" altLang="de-DE" sz="2600" dirty="0">
                <a:latin typeface="Arial" panose="020B0604020202020204" pitchFamily="34" charset="0"/>
                <a:cs typeface="Arial" panose="020B0604020202020204" pitchFamily="34" charset="0"/>
              </a:rPr>
              <a:t>Investitionen </a:t>
            </a:r>
            <a:r>
              <a:rPr lang="de-CH" altLang="de-DE" sz="2600" dirty="0" smtClean="0">
                <a:latin typeface="Arial" panose="020B0604020202020204" pitchFamily="34" charset="0"/>
                <a:cs typeface="Arial" panose="020B0604020202020204" pitchFamily="34" charset="0"/>
              </a:rPr>
              <a:t>(Steuerhaushalt</a:t>
            </a:r>
            <a:r>
              <a:rPr lang="de-CH" altLang="de-DE" sz="2600" dirty="0">
                <a:latin typeface="Arial" panose="020B0604020202020204" pitchFamily="34" charset="0"/>
                <a:cs typeface="Arial" panose="020B0604020202020204" pitchFamily="34" charset="0"/>
              </a:rPr>
              <a:t>) sind streng nach Notwendigkeit und Rationalisierungseffekt zu selektionieren und in der Umsetzung </a:t>
            </a:r>
            <a:r>
              <a:rPr lang="de-CH" altLang="de-DE" sz="2600" b="1" dirty="0">
                <a:latin typeface="Arial" panose="020B0604020202020204" pitchFamily="34" charset="0"/>
                <a:cs typeface="Arial" panose="020B0604020202020204" pitchFamily="34" charset="0"/>
              </a:rPr>
              <a:t>konsequent</a:t>
            </a:r>
            <a:r>
              <a:rPr lang="de-CH" altLang="de-DE" sz="2600" dirty="0">
                <a:latin typeface="Arial" panose="020B0604020202020204" pitchFamily="34" charset="0"/>
                <a:cs typeface="Arial" panose="020B0604020202020204" pitchFamily="34" charset="0"/>
              </a:rPr>
              <a:t> zu kontrollieren</a:t>
            </a:r>
          </a:p>
          <a:p>
            <a:pPr eaLnBrk="1" hangingPunct="1">
              <a:buClrTx/>
              <a:buFont typeface="Arial" panose="020B0604020202020204" pitchFamily="34" charset="0"/>
              <a:buChar char="•"/>
            </a:pPr>
            <a:r>
              <a:rPr lang="de-CH" altLang="de-DE" sz="2600" dirty="0">
                <a:latin typeface="Arial" panose="020B0604020202020204" pitchFamily="34" charset="0"/>
                <a:cs typeface="Arial" panose="020B0604020202020204" pitchFamily="34" charset="0"/>
              </a:rPr>
              <a:t>Trotz neg. Kennzahlenentwicklung befürwortet die RPK die Investitionen in </a:t>
            </a:r>
            <a:r>
              <a:rPr lang="de-CH" altLang="de-DE" sz="2600" dirty="0" smtClean="0">
                <a:latin typeface="Arial" panose="020B0604020202020204" pitchFamily="34" charset="0"/>
                <a:cs typeface="Arial" panose="020B0604020202020204" pitchFamily="34" charset="0"/>
              </a:rPr>
              <a:t>Substanz (Werterhaltung) und </a:t>
            </a:r>
            <a:r>
              <a:rPr lang="de-CH" altLang="de-DE" sz="2600" dirty="0">
                <a:latin typeface="Arial" panose="020B0604020202020204" pitchFamily="34" charset="0"/>
                <a:cs typeface="Arial" panose="020B0604020202020204" pitchFamily="34" charset="0"/>
              </a:rPr>
              <a:t>Rationalisierung</a:t>
            </a:r>
          </a:p>
          <a:p>
            <a:pPr eaLnBrk="1" hangingPunct="1"/>
            <a:endParaRPr lang="de-CH" altLang="de-DE" sz="2600" dirty="0" smtClean="0"/>
          </a:p>
        </p:txBody>
      </p:sp>
    </p:spTree>
    <p:extLst>
      <p:ext uri="{BB962C8B-B14F-4D97-AF65-F5344CB8AC3E}">
        <p14:creationId xmlns:p14="http://schemas.microsoft.com/office/powerpoint/2010/main" val="32461813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67544" y="404664"/>
            <a:ext cx="8219256" cy="999579"/>
          </a:xfrm>
        </p:spPr>
        <p:txBody>
          <a:bodyPr/>
          <a:lstStyle/>
          <a:p>
            <a:pPr eaLnBrk="1" hangingPunct="1"/>
            <a:r>
              <a:rPr lang="de-CH" altLang="de-DE" sz="3600" dirty="0" smtClean="0"/>
              <a:t/>
            </a:r>
            <a:br>
              <a:rPr lang="de-CH" altLang="de-DE" sz="3600" dirty="0" smtClean="0"/>
            </a:br>
            <a:r>
              <a:rPr lang="de-CH" altLang="de-DE" sz="3600" dirty="0" smtClean="0"/>
              <a:t> </a:t>
            </a:r>
            <a:r>
              <a:rPr lang="de-CH" altLang="de-DE" sz="4000" b="1" dirty="0" smtClean="0"/>
              <a:t>Anträge der RPK an den Gemeinderat</a:t>
            </a:r>
            <a:endParaRPr lang="de-DE" altLang="de-DE" sz="4000" b="1" dirty="0" smtClean="0"/>
          </a:p>
        </p:txBody>
      </p:sp>
      <p:sp>
        <p:nvSpPr>
          <p:cNvPr id="25603" name="Rectangle 3"/>
          <p:cNvSpPr>
            <a:spLocks noGrp="1" noChangeArrowheads="1"/>
          </p:cNvSpPr>
          <p:nvPr>
            <p:ph type="body" idx="1"/>
          </p:nvPr>
        </p:nvSpPr>
        <p:spPr>
          <a:xfrm>
            <a:off x="457200" y="1711326"/>
            <a:ext cx="8229600" cy="4525963"/>
          </a:xfrm>
        </p:spPr>
        <p:txBody>
          <a:bodyPr/>
          <a:lstStyle/>
          <a:p>
            <a:pPr marL="0" indent="0" eaLnBrk="1" hangingPunct="1">
              <a:buNone/>
            </a:pPr>
            <a:endParaRPr lang="de-CH" altLang="de-DE" sz="2800" dirty="0" smtClean="0"/>
          </a:p>
          <a:p>
            <a:pPr eaLnBrk="1" hangingPunct="1">
              <a:buClrTx/>
              <a:buFont typeface="Arial" panose="020B0604020202020204" pitchFamily="34" charset="0"/>
              <a:buChar char="•"/>
            </a:pPr>
            <a:r>
              <a:rPr lang="de-CH" altLang="de-DE" sz="2800" b="1" dirty="0" smtClean="0"/>
              <a:t>Genehmigung des Voranschlags </a:t>
            </a:r>
            <a:r>
              <a:rPr lang="de-CH" altLang="de-DE" sz="2800" dirty="0" smtClean="0"/>
              <a:t>(Produktgruppen/Investitionen) gem. Gesamt-Abschied</a:t>
            </a:r>
            <a:br>
              <a:rPr lang="de-CH" altLang="de-DE" sz="2800" dirty="0" smtClean="0"/>
            </a:br>
            <a:r>
              <a:rPr lang="de-CH" altLang="de-DE" sz="2800" dirty="0" smtClean="0"/>
              <a:t> </a:t>
            </a:r>
          </a:p>
          <a:p>
            <a:pPr eaLnBrk="1" hangingPunct="1">
              <a:buClrTx/>
              <a:buFont typeface="Arial" panose="020B0604020202020204" pitchFamily="34" charset="0"/>
              <a:buChar char="•"/>
            </a:pPr>
            <a:r>
              <a:rPr lang="de-CH" altLang="de-DE" sz="2800" dirty="0"/>
              <a:t>Beibehaltung des </a:t>
            </a:r>
            <a:r>
              <a:rPr lang="de-CH" altLang="de-DE" sz="2800" b="1" dirty="0"/>
              <a:t>Steuerfusses auf 92 %</a:t>
            </a:r>
            <a:r>
              <a:rPr lang="de-CH" altLang="de-DE" sz="2800" dirty="0"/>
              <a:t> </a:t>
            </a:r>
            <a:r>
              <a:rPr lang="de-CH" altLang="de-DE" sz="2800" dirty="0" smtClean="0"/>
              <a:t/>
            </a:r>
            <a:br>
              <a:rPr lang="de-CH" altLang="de-DE" sz="2800" dirty="0" smtClean="0"/>
            </a:br>
            <a:r>
              <a:rPr lang="de-CH" altLang="de-DE" sz="2800" dirty="0" smtClean="0"/>
              <a:t>gem</a:t>
            </a:r>
            <a:r>
              <a:rPr lang="de-CH" altLang="de-DE" dirty="0" smtClean="0"/>
              <a:t>äss</a:t>
            </a:r>
            <a:r>
              <a:rPr lang="de-CH" altLang="de-DE" sz="2800" dirty="0" smtClean="0"/>
              <a:t> </a:t>
            </a:r>
            <a:r>
              <a:rPr lang="de-CH" altLang="de-DE" sz="2800" dirty="0"/>
              <a:t>Antrag </a:t>
            </a:r>
            <a:r>
              <a:rPr lang="de-CH" altLang="de-DE" sz="2800" dirty="0" smtClean="0"/>
              <a:t>Stadtrat</a:t>
            </a:r>
            <a:br>
              <a:rPr lang="de-CH" altLang="de-DE" sz="2800" dirty="0" smtClean="0"/>
            </a:br>
            <a:endParaRPr lang="de-CH" altLang="de-DE" sz="2800" dirty="0"/>
          </a:p>
          <a:p>
            <a:pPr eaLnBrk="1" hangingPunct="1">
              <a:buClrTx/>
              <a:buFont typeface="Arial" panose="020B0604020202020204" pitchFamily="34" charset="0"/>
              <a:buChar char="•"/>
            </a:pPr>
            <a:r>
              <a:rPr lang="de-CH" altLang="de-DE" sz="2800" dirty="0"/>
              <a:t>Ermächtigung des SR, die erforderlichen Mittel aufzunehmen</a:t>
            </a:r>
            <a:endParaRPr lang="de-DE" altLang="de-DE" sz="2800" dirty="0"/>
          </a:p>
        </p:txBody>
      </p:sp>
    </p:spTree>
    <p:extLst>
      <p:ext uri="{BB962C8B-B14F-4D97-AF65-F5344CB8AC3E}">
        <p14:creationId xmlns:p14="http://schemas.microsoft.com/office/powerpoint/2010/main" val="1314048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1"/>
          </p:nvPr>
        </p:nvSpPr>
        <p:spPr/>
        <p:txBody>
          <a:bodyPr/>
          <a:lstStyle/>
          <a:p>
            <a:fld id="{57A63CFA-516D-4812-8586-7B94402798C5}" type="slidenum">
              <a:rPr lang="de-CH" smtClean="0">
                <a:solidFill>
                  <a:srgbClr val="000000">
                    <a:tint val="75000"/>
                  </a:srgbClr>
                </a:solidFill>
              </a:rPr>
              <a:pPr/>
              <a:t>2</a:t>
            </a:fld>
            <a:endParaRPr lang="de-CH" dirty="0">
              <a:solidFill>
                <a:srgbClr val="000000">
                  <a:tint val="75000"/>
                </a:srgbClr>
              </a:solidFill>
            </a:endParaRPr>
          </a:p>
        </p:txBody>
      </p:sp>
      <p:sp>
        <p:nvSpPr>
          <p:cNvPr id="5" name="Inhaltsplatzhalter 4"/>
          <p:cNvSpPr>
            <a:spLocks noGrp="1"/>
          </p:cNvSpPr>
          <p:nvPr>
            <p:ph idx="1"/>
          </p:nvPr>
        </p:nvSpPr>
        <p:spPr>
          <a:xfrm>
            <a:off x="889248" y="1916832"/>
            <a:ext cx="6419056" cy="4209331"/>
          </a:xfrm>
        </p:spPr>
        <p:txBody>
          <a:bodyPr/>
          <a:lstStyle/>
          <a:p>
            <a:r>
              <a:rPr lang="de-CH" dirty="0" smtClean="0">
                <a:latin typeface="Agfa Rotis Sans Serif ExBd" pitchFamily="2" charset="0"/>
              </a:rPr>
              <a:t>Übersicht</a:t>
            </a:r>
          </a:p>
          <a:p>
            <a:endParaRPr lang="de-CH" dirty="0"/>
          </a:p>
          <a:p>
            <a:pPr marL="987425" indent="-987425">
              <a:spcBef>
                <a:spcPts val="800"/>
              </a:spcBef>
              <a:buFont typeface="+mj-lt"/>
              <a:buAutoNum type="arabicPeriod"/>
            </a:pPr>
            <a:r>
              <a:rPr lang="de-CH" dirty="0" smtClean="0"/>
              <a:t>Laufende Rechnung</a:t>
            </a:r>
          </a:p>
          <a:p>
            <a:pPr marL="987425" indent="-987425">
              <a:spcBef>
                <a:spcPts val="800"/>
              </a:spcBef>
              <a:buFont typeface="+mj-lt"/>
              <a:buAutoNum type="arabicPeriod"/>
            </a:pPr>
            <a:r>
              <a:rPr lang="de-CH" dirty="0" smtClean="0"/>
              <a:t>Investitionsrechnung</a:t>
            </a:r>
          </a:p>
          <a:p>
            <a:pPr marL="987425" indent="-987425">
              <a:spcBef>
                <a:spcPts val="800"/>
              </a:spcBef>
              <a:buFont typeface="+mj-lt"/>
              <a:buAutoNum type="arabicPeriod"/>
            </a:pPr>
            <a:r>
              <a:rPr lang="de-CH" dirty="0" smtClean="0"/>
              <a:t>Finanzplan (Haushalt) 2015–2019</a:t>
            </a:r>
          </a:p>
          <a:p>
            <a:pPr marL="987425" indent="-987425">
              <a:spcBef>
                <a:spcPts val="800"/>
              </a:spcBef>
              <a:buFont typeface="+mj-lt"/>
              <a:buAutoNum type="arabicPeriod"/>
            </a:pPr>
            <a:r>
              <a:rPr lang="de-CH" dirty="0" smtClean="0"/>
              <a:t>Schlussfolgerungen/Anträge</a:t>
            </a:r>
          </a:p>
        </p:txBody>
      </p:sp>
      <p:sp>
        <p:nvSpPr>
          <p:cNvPr id="6" name="Titel 3"/>
          <p:cNvSpPr>
            <a:spLocks noGrp="1"/>
          </p:cNvSpPr>
          <p:nvPr>
            <p:ph type="title"/>
          </p:nvPr>
        </p:nvSpPr>
        <p:spPr>
          <a:xfrm>
            <a:off x="457200" y="274638"/>
            <a:ext cx="8229600" cy="1143000"/>
          </a:xfrm>
        </p:spPr>
        <p:txBody>
          <a:bodyPr/>
          <a:lstStyle/>
          <a:p>
            <a:pPr algn="ctr" eaLnBrk="1" hangingPunct="1">
              <a:lnSpc>
                <a:spcPct val="100000"/>
              </a:lnSpc>
              <a:buNone/>
            </a:pPr>
            <a:r>
              <a:rPr lang="de-DE" altLang="de-DE" dirty="0"/>
              <a:t>Erläuterungen </a:t>
            </a:r>
            <a:r>
              <a:rPr lang="de-DE" altLang="de-DE" dirty="0" smtClean="0"/>
              <a:t>RPK-Präsident </a:t>
            </a:r>
            <a:r>
              <a:rPr lang="de-DE" altLang="de-DE" dirty="0"/>
              <a:t>Alfred Schmid</a:t>
            </a:r>
            <a:br>
              <a:rPr lang="de-DE" altLang="de-DE" dirty="0"/>
            </a:br>
            <a:r>
              <a:rPr lang="de-CH" dirty="0" smtClean="0"/>
              <a:t>Voranschlag 2016 / Finanzplan 2015 bis 2019</a:t>
            </a:r>
            <a:endParaRPr lang="de-CH" dirty="0"/>
          </a:p>
        </p:txBody>
      </p:sp>
    </p:spTree>
    <p:extLst>
      <p:ext uri="{BB962C8B-B14F-4D97-AF65-F5344CB8AC3E}">
        <p14:creationId xmlns:p14="http://schemas.microsoft.com/office/powerpoint/2010/main" val="1814035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1"/>
          </p:nvPr>
        </p:nvSpPr>
        <p:spPr/>
        <p:txBody>
          <a:bodyPr/>
          <a:lstStyle/>
          <a:p>
            <a:fld id="{57A63CFA-516D-4812-8586-7B94402798C5}" type="slidenum">
              <a:rPr lang="de-CH" smtClean="0">
                <a:solidFill>
                  <a:srgbClr val="000000">
                    <a:tint val="75000"/>
                  </a:srgbClr>
                </a:solidFill>
              </a:rPr>
              <a:pPr/>
              <a:t>3</a:t>
            </a:fld>
            <a:endParaRPr lang="de-CH" dirty="0">
              <a:solidFill>
                <a:srgbClr val="000000">
                  <a:tint val="75000"/>
                </a:srgbClr>
              </a:solidFill>
            </a:endParaRPr>
          </a:p>
        </p:txBody>
      </p:sp>
      <p:sp>
        <p:nvSpPr>
          <p:cNvPr id="5" name="Inhaltsplatzhalter 4"/>
          <p:cNvSpPr>
            <a:spLocks noGrp="1"/>
          </p:cNvSpPr>
          <p:nvPr>
            <p:ph idx="1"/>
          </p:nvPr>
        </p:nvSpPr>
        <p:spPr>
          <a:xfrm>
            <a:off x="457200" y="1556792"/>
            <a:ext cx="8507288" cy="4209331"/>
          </a:xfrm>
        </p:spPr>
        <p:txBody>
          <a:bodyPr/>
          <a:lstStyle/>
          <a:p>
            <a:r>
              <a:rPr lang="de-CH" sz="4000" dirty="0" smtClean="0">
                <a:latin typeface="Agfa Rotis Sans Serif ExBd" pitchFamily="2" charset="0"/>
              </a:rPr>
              <a:t>1. </a:t>
            </a:r>
            <a:r>
              <a:rPr lang="de-CH" sz="3600" b="1" dirty="0" smtClean="0">
                <a:latin typeface="Agfa Rotis Sans Serif ExBd" pitchFamily="2" charset="0"/>
              </a:rPr>
              <a:t>Laufende Rechnung</a:t>
            </a:r>
          </a:p>
          <a:p>
            <a:endParaRPr lang="de-CH" dirty="0"/>
          </a:p>
          <a:p>
            <a:pPr marL="0" indent="0"/>
            <a:endParaRPr lang="de-CH" dirty="0" smtClean="0"/>
          </a:p>
          <a:p>
            <a:pPr marL="514350" indent="-514350">
              <a:buFont typeface="+mj-lt"/>
              <a:buAutoNum type="arabicPeriod"/>
            </a:pPr>
            <a:endParaRPr lang="de-CH" dirty="0" smtClean="0"/>
          </a:p>
        </p:txBody>
      </p:sp>
      <p:sp>
        <p:nvSpPr>
          <p:cNvPr id="6" name="Titel 3"/>
          <p:cNvSpPr>
            <a:spLocks noGrp="1"/>
          </p:cNvSpPr>
          <p:nvPr>
            <p:ph type="title"/>
          </p:nvPr>
        </p:nvSpPr>
        <p:spPr>
          <a:xfrm>
            <a:off x="457200" y="274638"/>
            <a:ext cx="8229600" cy="1143000"/>
          </a:xfrm>
        </p:spPr>
        <p:txBody>
          <a:bodyPr/>
          <a:lstStyle/>
          <a:p>
            <a:r>
              <a:rPr lang="de-DE" altLang="de-DE" dirty="0"/>
              <a:t>Erläuterungen RPK-Präsident Alfred Schmid </a:t>
            </a:r>
            <a:r>
              <a:rPr lang="de-DE" altLang="de-DE" dirty="0" smtClean="0"/>
              <a:t/>
            </a:r>
            <a:br>
              <a:rPr lang="de-DE" altLang="de-DE" dirty="0" smtClean="0"/>
            </a:br>
            <a:r>
              <a:rPr lang="de-CH" dirty="0" smtClean="0"/>
              <a:t>Voranschlag 2016</a:t>
            </a:r>
            <a:endParaRPr lang="de-CH" dirty="0"/>
          </a:p>
        </p:txBody>
      </p:sp>
      <p:graphicFrame>
        <p:nvGraphicFramePr>
          <p:cNvPr id="7" name="Group 119"/>
          <p:cNvGraphicFramePr>
            <a:graphicFrameLocks/>
          </p:cNvGraphicFramePr>
          <p:nvPr>
            <p:extLst/>
          </p:nvPr>
        </p:nvGraphicFramePr>
        <p:xfrm>
          <a:off x="560759" y="2640277"/>
          <a:ext cx="8389567" cy="3525027"/>
        </p:xfrm>
        <a:graphic>
          <a:graphicData uri="http://schemas.openxmlformats.org/drawingml/2006/table">
            <a:tbl>
              <a:tblPr/>
              <a:tblGrid>
                <a:gridCol w="2046272"/>
                <a:gridCol w="1569661"/>
                <a:gridCol w="1637319"/>
                <a:gridCol w="1568157"/>
                <a:gridCol w="1568158"/>
              </a:tblGrid>
              <a:tr h="936104">
                <a:tc>
                  <a:txBody>
                    <a:bodyPr/>
                    <a:lstStyle/>
                    <a:p>
                      <a:pPr marL="0" marR="0" lvl="0" indent="0" algn="l" defTabSz="914400" rtl="0" eaLnBrk="1" fontAlgn="base" latinLnBrk="0" hangingPunct="1">
                        <a:lnSpc>
                          <a:spcPts val="2400"/>
                        </a:lnSpc>
                        <a:spcBef>
                          <a:spcPts val="1200"/>
                        </a:spcBef>
                        <a:spcAft>
                          <a:spcPts val="200"/>
                        </a:spcAft>
                        <a:buClr>
                          <a:srgbClr val="006699"/>
                        </a:buClr>
                        <a:buSzTx/>
                        <a:buFont typeface="Wingdings" pitchFamily="2" charset="2"/>
                        <a:buNone/>
                        <a:tabLst/>
                      </a:pPr>
                      <a:r>
                        <a:rPr kumimoji="0" lang="de-CH" sz="1400" b="0" i="1" u="none" strike="noStrike" cap="none" normalizeH="0" baseline="0" dirty="0" smtClean="0">
                          <a:ln>
                            <a:noFill/>
                          </a:ln>
                          <a:solidFill>
                            <a:schemeClr val="tx1"/>
                          </a:solidFill>
                          <a:effectLst/>
                          <a:latin typeface="+mn-lt"/>
                        </a:rPr>
                        <a:t>in CHF 1‘000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base" latinLnBrk="0" hangingPunct="1">
                        <a:lnSpc>
                          <a:spcPts val="2400"/>
                        </a:lnSpc>
                        <a:spcBef>
                          <a:spcPts val="1200"/>
                        </a:spcBef>
                        <a:spcAft>
                          <a:spcPts val="200"/>
                        </a:spcAft>
                        <a:buClr>
                          <a:srgbClr val="006699"/>
                        </a:buClr>
                        <a:buSzTx/>
                        <a:buFont typeface="Wingdings" pitchFamily="2" charset="2"/>
                        <a:buNone/>
                        <a:tabLst/>
                      </a:pPr>
                      <a:r>
                        <a:rPr kumimoji="0" lang="de-CH" sz="2000" b="1" i="0" u="none" strike="noStrike" cap="none" normalizeH="0" baseline="0" dirty="0" smtClean="0">
                          <a:ln>
                            <a:noFill/>
                          </a:ln>
                          <a:solidFill>
                            <a:schemeClr val="tx1"/>
                          </a:solidFill>
                          <a:effectLst/>
                          <a:latin typeface="+mn-lt"/>
                        </a:rPr>
                        <a:t>RE 2014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base" latinLnBrk="0" hangingPunct="1">
                        <a:lnSpc>
                          <a:spcPts val="2400"/>
                        </a:lnSpc>
                        <a:spcBef>
                          <a:spcPts val="1200"/>
                        </a:spcBef>
                        <a:spcAft>
                          <a:spcPts val="200"/>
                        </a:spcAft>
                        <a:buClr>
                          <a:srgbClr val="006699"/>
                        </a:buClr>
                        <a:buSzTx/>
                        <a:buFont typeface="Wingdings" pitchFamily="2" charset="2"/>
                        <a:buNone/>
                        <a:tabLst/>
                      </a:pPr>
                      <a:r>
                        <a:rPr kumimoji="0" lang="de-CH" sz="2000" b="1" i="0" u="none" strike="noStrike" cap="none" normalizeH="0" baseline="0" dirty="0" smtClean="0">
                          <a:ln>
                            <a:noFill/>
                          </a:ln>
                          <a:solidFill>
                            <a:schemeClr val="tx1"/>
                          </a:solidFill>
                          <a:effectLst/>
                          <a:latin typeface="+mn-lt"/>
                        </a:rPr>
                        <a:t>VO 2015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base" latinLnBrk="0" hangingPunct="1">
                        <a:lnSpc>
                          <a:spcPts val="2400"/>
                        </a:lnSpc>
                        <a:spcBef>
                          <a:spcPts val="1200"/>
                        </a:spcBef>
                        <a:spcAft>
                          <a:spcPts val="200"/>
                        </a:spcAft>
                        <a:buClr>
                          <a:srgbClr val="006699"/>
                        </a:buClr>
                        <a:buSzTx/>
                        <a:buFont typeface="Wingdings" pitchFamily="2" charset="2"/>
                        <a:buNone/>
                        <a:tabLst/>
                      </a:pPr>
                      <a:r>
                        <a:rPr kumimoji="0" lang="de-CH" sz="2000" b="1" i="1" u="none" strike="noStrike" cap="none" normalizeH="0" baseline="0" dirty="0" smtClean="0">
                          <a:ln>
                            <a:noFill/>
                          </a:ln>
                          <a:solidFill>
                            <a:schemeClr val="tx1"/>
                          </a:solidFill>
                          <a:effectLst/>
                          <a:latin typeface="+mn-lt"/>
                        </a:rPr>
                        <a:t>HR 2015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base" latinLnBrk="0" hangingPunct="1">
                        <a:lnSpc>
                          <a:spcPts val="2400"/>
                        </a:lnSpc>
                        <a:spcBef>
                          <a:spcPts val="1200"/>
                        </a:spcBef>
                        <a:spcAft>
                          <a:spcPts val="200"/>
                        </a:spcAft>
                        <a:buClr>
                          <a:srgbClr val="006699"/>
                        </a:buClr>
                        <a:buSzTx/>
                        <a:buFont typeface="Wingdings" pitchFamily="2" charset="2"/>
                        <a:buNone/>
                        <a:tabLst/>
                      </a:pPr>
                      <a:r>
                        <a:rPr kumimoji="0" lang="de-CH" sz="2000" b="1" i="0" u="none" strike="noStrike" cap="none" normalizeH="0" baseline="0" dirty="0" smtClean="0">
                          <a:ln>
                            <a:noFill/>
                          </a:ln>
                          <a:solidFill>
                            <a:schemeClr val="tx1"/>
                          </a:solidFill>
                          <a:effectLst/>
                          <a:latin typeface="+mn-lt"/>
                        </a:rPr>
                        <a:t>VO 2016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736600">
                <a:tc>
                  <a:txBody>
                    <a:bodyPr/>
                    <a:lstStyle/>
                    <a:p>
                      <a:pPr marL="0" marR="0" lvl="0" indent="0" algn="l" defTabSz="914400" rtl="0" eaLnBrk="1" fontAlgn="base" latinLnBrk="0" hangingPunct="1">
                        <a:lnSpc>
                          <a:spcPts val="2400"/>
                        </a:lnSpc>
                        <a:spcBef>
                          <a:spcPts val="1200"/>
                        </a:spcBef>
                        <a:spcAft>
                          <a:spcPts val="200"/>
                        </a:spcAft>
                        <a:buClr>
                          <a:srgbClr val="006699"/>
                        </a:buClr>
                        <a:buSzTx/>
                        <a:buFont typeface="Wingdings" pitchFamily="2" charset="2"/>
                        <a:buNone/>
                        <a:tabLst/>
                      </a:pPr>
                      <a:r>
                        <a:rPr kumimoji="0" lang="de-CH" sz="2000" b="0" i="0" u="none" strike="noStrike" cap="none" normalizeH="0" baseline="0" dirty="0" smtClean="0">
                          <a:ln>
                            <a:noFill/>
                          </a:ln>
                          <a:solidFill>
                            <a:schemeClr val="tx1"/>
                          </a:solidFill>
                          <a:effectLst/>
                          <a:latin typeface="+mn-lt"/>
                        </a:rPr>
                        <a:t>Aufwand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ts val="2400"/>
                        </a:lnSpc>
                        <a:spcBef>
                          <a:spcPts val="1200"/>
                        </a:spcBef>
                        <a:spcAft>
                          <a:spcPts val="200"/>
                        </a:spcAft>
                        <a:buClr>
                          <a:srgbClr val="006699"/>
                        </a:buClr>
                        <a:buSzTx/>
                        <a:buFont typeface="Wingdings" pitchFamily="2" charset="2"/>
                        <a:buNone/>
                        <a:tabLst/>
                      </a:pPr>
                      <a:r>
                        <a:rPr kumimoji="0" lang="de-CH" sz="2400" b="0" i="0" u="none" strike="noStrike" cap="none" normalizeH="0" baseline="0" dirty="0" smtClean="0">
                          <a:ln>
                            <a:noFill/>
                          </a:ln>
                          <a:solidFill>
                            <a:schemeClr val="tx1"/>
                          </a:solidFill>
                          <a:effectLst/>
                          <a:latin typeface="+mn-lt"/>
                        </a:rPr>
                        <a:t>127’199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ts val="2400"/>
                        </a:lnSpc>
                        <a:spcBef>
                          <a:spcPts val="1200"/>
                        </a:spcBef>
                        <a:spcAft>
                          <a:spcPts val="200"/>
                        </a:spcAft>
                        <a:buClr>
                          <a:srgbClr val="006699"/>
                        </a:buClr>
                        <a:buSzTx/>
                        <a:buFont typeface="Wingdings" pitchFamily="2" charset="2"/>
                        <a:buNone/>
                        <a:tabLst/>
                      </a:pPr>
                      <a:r>
                        <a:rPr kumimoji="0" lang="de-CH" sz="2400" b="0" i="0" u="none" strike="noStrike" cap="none" normalizeH="0" baseline="0" dirty="0" smtClean="0">
                          <a:ln>
                            <a:noFill/>
                          </a:ln>
                          <a:solidFill>
                            <a:schemeClr val="tx1"/>
                          </a:solidFill>
                          <a:effectLst/>
                          <a:latin typeface="+mn-lt"/>
                        </a:rPr>
                        <a:t>135‘376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ts val="2400"/>
                        </a:lnSpc>
                        <a:spcBef>
                          <a:spcPts val="1200"/>
                        </a:spcBef>
                        <a:spcAft>
                          <a:spcPts val="200"/>
                        </a:spcAft>
                        <a:buClr>
                          <a:srgbClr val="006699"/>
                        </a:buClr>
                        <a:buSzTx/>
                        <a:buFont typeface="Wingdings" pitchFamily="2" charset="2"/>
                        <a:buNone/>
                        <a:tabLst/>
                      </a:pPr>
                      <a:r>
                        <a:rPr kumimoji="0" lang="de-CH" sz="2400" b="0" i="1" u="none" strike="noStrike" cap="none" normalizeH="0" baseline="0" dirty="0" smtClean="0">
                          <a:ln>
                            <a:noFill/>
                          </a:ln>
                          <a:solidFill>
                            <a:schemeClr val="tx1"/>
                          </a:solidFill>
                          <a:effectLst/>
                          <a:latin typeface="+mn-lt"/>
                        </a:rPr>
                        <a:t>131‘484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ts val="2400"/>
                        </a:lnSpc>
                        <a:spcBef>
                          <a:spcPts val="1200"/>
                        </a:spcBef>
                        <a:spcAft>
                          <a:spcPts val="200"/>
                        </a:spcAft>
                        <a:buClr>
                          <a:srgbClr val="006699"/>
                        </a:buClr>
                        <a:buSzTx/>
                        <a:buFont typeface="Wingdings" pitchFamily="2" charset="2"/>
                        <a:buNone/>
                        <a:tabLst/>
                      </a:pPr>
                      <a:r>
                        <a:rPr kumimoji="0" lang="de-CH" sz="2400" b="0" i="0" u="none" strike="noStrike" cap="none" normalizeH="0" baseline="0" dirty="0" smtClean="0">
                          <a:ln>
                            <a:noFill/>
                          </a:ln>
                          <a:solidFill>
                            <a:schemeClr val="tx1"/>
                          </a:solidFill>
                          <a:effectLst/>
                          <a:latin typeface="+mn-lt"/>
                        </a:rPr>
                        <a:t>130‘498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2203">
                <a:tc>
                  <a:txBody>
                    <a:bodyPr/>
                    <a:lstStyle/>
                    <a:p>
                      <a:pPr marL="0" marR="0" lvl="0" indent="0" algn="l" defTabSz="914400" rtl="0" eaLnBrk="1" fontAlgn="base" latinLnBrk="0" hangingPunct="1">
                        <a:lnSpc>
                          <a:spcPts val="2400"/>
                        </a:lnSpc>
                        <a:spcBef>
                          <a:spcPts val="1200"/>
                        </a:spcBef>
                        <a:spcAft>
                          <a:spcPts val="200"/>
                        </a:spcAft>
                        <a:buClr>
                          <a:srgbClr val="006699"/>
                        </a:buClr>
                        <a:buSzTx/>
                        <a:buFont typeface="Wingdings" pitchFamily="2" charset="2"/>
                        <a:buNone/>
                        <a:tabLst/>
                      </a:pPr>
                      <a:r>
                        <a:rPr kumimoji="0" lang="de-CH" sz="2000" b="0" i="0" u="none" strike="noStrike" cap="none" normalizeH="0" baseline="0" smtClean="0">
                          <a:ln>
                            <a:noFill/>
                          </a:ln>
                          <a:solidFill>
                            <a:schemeClr val="tx1"/>
                          </a:solidFill>
                          <a:effectLst/>
                          <a:latin typeface="+mn-lt"/>
                        </a:rPr>
                        <a:t>Ertrag</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ts val="2400"/>
                        </a:lnSpc>
                        <a:spcBef>
                          <a:spcPts val="1200"/>
                        </a:spcBef>
                        <a:spcAft>
                          <a:spcPts val="200"/>
                        </a:spcAft>
                        <a:buClr>
                          <a:srgbClr val="006699"/>
                        </a:buClr>
                        <a:buSzTx/>
                        <a:buFont typeface="Wingdings" pitchFamily="2" charset="2"/>
                        <a:buNone/>
                        <a:tabLst/>
                      </a:pPr>
                      <a:r>
                        <a:rPr kumimoji="0" lang="de-CH" sz="2400" b="0" i="0" u="none" strike="noStrike" cap="none" normalizeH="0" baseline="0" dirty="0" smtClean="0">
                          <a:ln>
                            <a:noFill/>
                          </a:ln>
                          <a:solidFill>
                            <a:schemeClr val="tx1"/>
                          </a:solidFill>
                          <a:effectLst/>
                          <a:latin typeface="+mn-lt"/>
                        </a:rPr>
                        <a:t>133’193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ts val="2400"/>
                        </a:lnSpc>
                        <a:spcBef>
                          <a:spcPts val="1200"/>
                        </a:spcBef>
                        <a:spcAft>
                          <a:spcPts val="200"/>
                        </a:spcAft>
                        <a:buClr>
                          <a:srgbClr val="006699"/>
                        </a:buClr>
                        <a:buSzTx/>
                        <a:buFont typeface="Wingdings" pitchFamily="2" charset="2"/>
                        <a:buNone/>
                        <a:tabLst/>
                      </a:pPr>
                      <a:r>
                        <a:rPr kumimoji="0" lang="de-CH" sz="2400" b="0" i="0" u="none" strike="noStrike" cap="none" normalizeH="0" baseline="0" dirty="0" smtClean="0">
                          <a:ln>
                            <a:noFill/>
                          </a:ln>
                          <a:solidFill>
                            <a:schemeClr val="tx1"/>
                          </a:solidFill>
                          <a:effectLst/>
                          <a:latin typeface="+mn-lt"/>
                        </a:rPr>
                        <a:t>136’751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ts val="2400"/>
                        </a:lnSpc>
                        <a:spcBef>
                          <a:spcPts val="1200"/>
                        </a:spcBef>
                        <a:spcAft>
                          <a:spcPts val="200"/>
                        </a:spcAft>
                        <a:buClr>
                          <a:srgbClr val="006699"/>
                        </a:buClr>
                        <a:buSzTx/>
                        <a:buFont typeface="Wingdings" pitchFamily="2" charset="2"/>
                        <a:buNone/>
                        <a:tabLst/>
                      </a:pPr>
                      <a:r>
                        <a:rPr kumimoji="0" lang="de-CH" sz="2400" b="0" i="1" u="none" strike="noStrike" cap="none" normalizeH="0" baseline="0" dirty="0" smtClean="0">
                          <a:ln>
                            <a:noFill/>
                          </a:ln>
                          <a:solidFill>
                            <a:schemeClr val="tx1"/>
                          </a:solidFill>
                          <a:effectLst/>
                          <a:latin typeface="+mn-lt"/>
                        </a:rPr>
                        <a:t>131’589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ts val="2400"/>
                        </a:lnSpc>
                        <a:spcBef>
                          <a:spcPts val="1200"/>
                        </a:spcBef>
                        <a:spcAft>
                          <a:spcPts val="200"/>
                        </a:spcAft>
                        <a:buClr>
                          <a:srgbClr val="006699"/>
                        </a:buClr>
                        <a:buSzTx/>
                        <a:buFont typeface="Wingdings" pitchFamily="2" charset="2"/>
                        <a:buNone/>
                        <a:tabLst/>
                      </a:pPr>
                      <a:r>
                        <a:rPr kumimoji="0" lang="de-CH" sz="2400" b="0" i="0" u="none" strike="noStrike" cap="none" normalizeH="0" baseline="0" dirty="0" smtClean="0">
                          <a:ln>
                            <a:noFill/>
                          </a:ln>
                          <a:solidFill>
                            <a:schemeClr val="tx1"/>
                          </a:solidFill>
                          <a:effectLst/>
                          <a:latin typeface="+mn-lt"/>
                        </a:rPr>
                        <a:t>128‘042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0120">
                <a:tc>
                  <a:txBody>
                    <a:bodyPr/>
                    <a:lstStyle/>
                    <a:p>
                      <a:pPr marL="0" marR="0" lvl="0" indent="0" algn="l" defTabSz="914400" rtl="0" eaLnBrk="1" fontAlgn="base" latinLnBrk="0" hangingPunct="1">
                        <a:lnSpc>
                          <a:spcPts val="2400"/>
                        </a:lnSpc>
                        <a:spcBef>
                          <a:spcPts val="1200"/>
                        </a:spcBef>
                        <a:spcAft>
                          <a:spcPts val="200"/>
                        </a:spcAft>
                        <a:buClr>
                          <a:srgbClr val="006699"/>
                        </a:buClr>
                        <a:buSzTx/>
                        <a:buFont typeface="Wingdings" pitchFamily="2" charset="2"/>
                        <a:buNone/>
                        <a:tabLst/>
                      </a:pPr>
                      <a:r>
                        <a:rPr kumimoji="0" lang="de-CH" sz="2000" b="0" i="0" u="none" strike="noStrike" cap="none" normalizeH="0" baseline="0" dirty="0" smtClean="0">
                          <a:ln>
                            <a:noFill/>
                          </a:ln>
                          <a:solidFill>
                            <a:schemeClr val="tx1"/>
                          </a:solidFill>
                          <a:effectLst/>
                          <a:latin typeface="+mn-lt"/>
                        </a:rPr>
                        <a:t>Ergebnis</a:t>
                      </a:r>
                    </a:p>
                    <a:p>
                      <a:pPr marL="0" marR="0" lvl="0" indent="0" algn="l" defTabSz="914400" rtl="0" eaLnBrk="1" fontAlgn="base" latinLnBrk="0" hangingPunct="1">
                        <a:lnSpc>
                          <a:spcPts val="2400"/>
                        </a:lnSpc>
                        <a:spcBef>
                          <a:spcPts val="1200"/>
                        </a:spcBef>
                        <a:spcAft>
                          <a:spcPts val="200"/>
                        </a:spcAft>
                        <a:buClr>
                          <a:srgbClr val="006699"/>
                        </a:buClr>
                        <a:buSzTx/>
                        <a:buFont typeface="Wingdings" pitchFamily="2" charset="2"/>
                        <a:buNone/>
                        <a:tabLst/>
                      </a:pPr>
                      <a:endParaRPr kumimoji="0" lang="de-CH" sz="2000" b="0" i="0" u="none" strike="noStrike" cap="none" normalizeH="0" baseline="0" dirty="0" smtClean="0">
                        <a:ln>
                          <a:noFill/>
                        </a:ln>
                        <a:solidFill>
                          <a:schemeClr val="tx1"/>
                        </a:solidFill>
                        <a:effectLst/>
                        <a:latin typeface="+mn-lt"/>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ts val="2400"/>
                        </a:lnSpc>
                        <a:spcBef>
                          <a:spcPts val="1200"/>
                        </a:spcBef>
                        <a:spcAft>
                          <a:spcPts val="200"/>
                        </a:spcAft>
                        <a:buClr>
                          <a:srgbClr val="006699"/>
                        </a:buClr>
                        <a:buSzTx/>
                        <a:buFont typeface="Wingdings" pitchFamily="2" charset="2"/>
                        <a:buNone/>
                        <a:tabLst/>
                      </a:pPr>
                      <a:r>
                        <a:rPr kumimoji="0" lang="de-CH" sz="2400" b="0" i="0" u="none" strike="noStrike" cap="none" normalizeH="0" baseline="0" dirty="0" smtClean="0">
                          <a:ln>
                            <a:noFill/>
                          </a:ln>
                          <a:solidFill>
                            <a:schemeClr val="tx1"/>
                          </a:solidFill>
                          <a:effectLst/>
                          <a:latin typeface="+mn-lt"/>
                        </a:rPr>
                        <a:t>5’994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ts val="2400"/>
                        </a:lnSpc>
                        <a:spcBef>
                          <a:spcPts val="1200"/>
                        </a:spcBef>
                        <a:spcAft>
                          <a:spcPts val="200"/>
                        </a:spcAft>
                        <a:buClr>
                          <a:srgbClr val="006699"/>
                        </a:buClr>
                        <a:buSzTx/>
                        <a:buFont typeface="Wingdings" pitchFamily="2" charset="2"/>
                        <a:buNone/>
                        <a:tabLst/>
                      </a:pPr>
                      <a:r>
                        <a:rPr kumimoji="0" lang="de-CH" sz="2400" b="0" i="0" u="none" strike="noStrike" cap="none" normalizeH="0" baseline="0" dirty="0" smtClean="0">
                          <a:ln>
                            <a:noFill/>
                          </a:ln>
                          <a:solidFill>
                            <a:schemeClr val="tx1"/>
                          </a:solidFill>
                          <a:effectLst/>
                          <a:latin typeface="+mn-lt"/>
                        </a:rPr>
                        <a:t>1’375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ts val="2400"/>
                        </a:lnSpc>
                        <a:spcBef>
                          <a:spcPts val="1200"/>
                        </a:spcBef>
                        <a:spcAft>
                          <a:spcPts val="200"/>
                        </a:spcAft>
                        <a:buClr>
                          <a:srgbClr val="006699"/>
                        </a:buClr>
                        <a:buSzTx/>
                        <a:buFont typeface="Wingdings" pitchFamily="2" charset="2"/>
                        <a:buNone/>
                        <a:tabLst/>
                      </a:pPr>
                      <a:r>
                        <a:rPr kumimoji="0" lang="de-CH" sz="2400" b="0" i="1" u="none" strike="noStrike" cap="none" normalizeH="0" baseline="0" dirty="0" smtClean="0">
                          <a:ln>
                            <a:noFill/>
                          </a:ln>
                          <a:solidFill>
                            <a:schemeClr val="tx1"/>
                          </a:solidFill>
                          <a:effectLst/>
                          <a:latin typeface="+mn-lt"/>
                        </a:rPr>
                        <a:t>105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ts val="2400"/>
                        </a:lnSpc>
                        <a:spcBef>
                          <a:spcPts val="1200"/>
                        </a:spcBef>
                        <a:spcAft>
                          <a:spcPts val="200"/>
                        </a:spcAft>
                        <a:buClr>
                          <a:srgbClr val="006699"/>
                        </a:buClr>
                        <a:buSzTx/>
                        <a:buFont typeface="Wingdings" pitchFamily="2" charset="2"/>
                        <a:buNone/>
                        <a:tabLst/>
                      </a:pPr>
                      <a:r>
                        <a:rPr kumimoji="0" lang="de-CH" sz="3200" b="0" i="0" u="none" strike="noStrike" cap="none" normalizeH="0" baseline="0" dirty="0" smtClean="0">
                          <a:ln>
                            <a:noFill/>
                          </a:ln>
                          <a:solidFill>
                            <a:schemeClr val="tx1"/>
                          </a:solidFill>
                          <a:effectLst/>
                          <a:latin typeface="Agfa Rotis Sans Serif ExBd" panose="02000803000000000004" pitchFamily="2" charset="0"/>
                        </a:rPr>
                        <a:t>-2‘456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782299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de-CH" smtClean="0">
                <a:solidFill>
                  <a:srgbClr val="000000">
                    <a:tint val="75000"/>
                  </a:srgbClr>
                </a:solidFill>
              </a:rPr>
              <a:t>1. Oktober 2015</a:t>
            </a:r>
            <a:endParaRPr lang="de-CH" dirty="0">
              <a:solidFill>
                <a:srgbClr val="000000">
                  <a:tint val="75000"/>
                </a:srgbClr>
              </a:solidFill>
            </a:endParaRPr>
          </a:p>
        </p:txBody>
      </p:sp>
      <p:sp>
        <p:nvSpPr>
          <p:cNvPr id="3" name="Foliennummernplatzhalter 2"/>
          <p:cNvSpPr>
            <a:spLocks noGrp="1"/>
          </p:cNvSpPr>
          <p:nvPr>
            <p:ph type="sldNum" sz="quarter" idx="11"/>
          </p:nvPr>
        </p:nvSpPr>
        <p:spPr/>
        <p:txBody>
          <a:bodyPr/>
          <a:lstStyle/>
          <a:p>
            <a:fld id="{57A63CFA-516D-4812-8586-7B94402798C5}" type="slidenum">
              <a:rPr lang="de-CH" smtClean="0">
                <a:solidFill>
                  <a:srgbClr val="000000">
                    <a:tint val="75000"/>
                  </a:srgbClr>
                </a:solidFill>
              </a:rPr>
              <a:pPr/>
              <a:t>4</a:t>
            </a:fld>
            <a:endParaRPr lang="de-CH" dirty="0">
              <a:solidFill>
                <a:srgbClr val="000000">
                  <a:tint val="75000"/>
                </a:srgbClr>
              </a:solidFill>
            </a:endParaRPr>
          </a:p>
        </p:txBody>
      </p:sp>
      <p:sp>
        <p:nvSpPr>
          <p:cNvPr id="4" name="Titel 3"/>
          <p:cNvSpPr>
            <a:spLocks noGrp="1"/>
          </p:cNvSpPr>
          <p:nvPr>
            <p:ph type="title"/>
          </p:nvPr>
        </p:nvSpPr>
        <p:spPr/>
        <p:txBody>
          <a:bodyPr/>
          <a:lstStyle/>
          <a:p>
            <a:r>
              <a:rPr lang="de-CH" dirty="0" smtClean="0"/>
              <a:t>Voranschlag 2016</a:t>
            </a:r>
            <a:endParaRPr lang="de-CH" dirty="0"/>
          </a:p>
        </p:txBody>
      </p:sp>
      <p:sp>
        <p:nvSpPr>
          <p:cNvPr id="6" name="Inhaltsplatzhalter 4"/>
          <p:cNvSpPr>
            <a:spLocks noGrp="1"/>
          </p:cNvSpPr>
          <p:nvPr>
            <p:ph idx="1"/>
          </p:nvPr>
        </p:nvSpPr>
        <p:spPr>
          <a:xfrm>
            <a:off x="449038" y="2881880"/>
            <a:ext cx="8229600" cy="3499448"/>
          </a:xfrm>
        </p:spPr>
        <p:txBody>
          <a:bodyPr/>
          <a:lstStyle/>
          <a:p>
            <a:pPr marL="457200" indent="-457200">
              <a:buFont typeface="Arial" panose="020B0604020202020204" pitchFamily="34" charset="0"/>
              <a:buChar char="•"/>
            </a:pPr>
            <a:r>
              <a:rPr lang="de-CH" dirty="0" smtClean="0"/>
              <a:t>Basis für Budgetierung: Voranschlag 2015</a:t>
            </a:r>
          </a:p>
          <a:p>
            <a:pPr marL="457200" indent="-457200">
              <a:buFont typeface="Arial" panose="020B0604020202020204" pitchFamily="34" charset="0"/>
              <a:buChar char="•"/>
            </a:pPr>
            <a:r>
              <a:rPr lang="de-CH" dirty="0" smtClean="0"/>
              <a:t>Finanzausgleich zwei Jahre verzögert </a:t>
            </a:r>
            <a:br>
              <a:rPr lang="de-CH" dirty="0" smtClean="0"/>
            </a:br>
            <a:r>
              <a:rPr lang="de-CH" dirty="0" smtClean="0"/>
              <a:t>-&gt; 2016 höher  </a:t>
            </a:r>
            <a:r>
              <a:rPr lang="de-CH" b="1" dirty="0" smtClean="0"/>
              <a:t>+ 1.4 </a:t>
            </a:r>
            <a:r>
              <a:rPr lang="de-CH" b="1" dirty="0" err="1" smtClean="0"/>
              <a:t>Mio</a:t>
            </a:r>
            <a:endParaRPr lang="de-CH" b="1" dirty="0" smtClean="0"/>
          </a:p>
          <a:p>
            <a:pPr marL="457200" indent="-457200">
              <a:buFont typeface="Arial" panose="020B0604020202020204" pitchFamily="34" charset="0"/>
              <a:buChar char="•"/>
            </a:pPr>
            <a:r>
              <a:rPr lang="de-CH" dirty="0"/>
              <a:t>Gewinnausschüttung </a:t>
            </a:r>
            <a:r>
              <a:rPr lang="de-CH" dirty="0" smtClean="0"/>
              <a:t>ZKB </a:t>
            </a:r>
            <a:r>
              <a:rPr lang="de-CH" b="1" dirty="0" smtClean="0"/>
              <a:t>-173’000</a:t>
            </a:r>
            <a:endParaRPr lang="de-CH" b="1" dirty="0"/>
          </a:p>
          <a:p>
            <a:pPr marL="457200" indent="-457200">
              <a:buFont typeface="Arial" panose="020B0604020202020204" pitchFamily="34" charset="0"/>
              <a:buChar char="•"/>
            </a:pPr>
            <a:r>
              <a:rPr lang="de-CH" dirty="0" smtClean="0"/>
              <a:t>Outsourcing </a:t>
            </a:r>
            <a:r>
              <a:rPr lang="de-CH" dirty="0" err="1" smtClean="0"/>
              <a:t>Rössligasse</a:t>
            </a:r>
            <a:r>
              <a:rPr lang="de-CH" dirty="0" smtClean="0"/>
              <a:t>/Kinderkrippen</a:t>
            </a:r>
          </a:p>
          <a:p>
            <a:pPr marL="457200" indent="-457200">
              <a:buFont typeface="Arial" panose="020B0604020202020204" pitchFamily="34" charset="0"/>
              <a:buChar char="•"/>
            </a:pPr>
            <a:r>
              <a:rPr lang="de-CH" dirty="0" smtClean="0"/>
              <a:t>Steuerfuss </a:t>
            </a:r>
            <a:r>
              <a:rPr lang="de-CH" b="1" dirty="0" smtClean="0"/>
              <a:t>92 %</a:t>
            </a:r>
          </a:p>
          <a:p>
            <a:pPr marL="0" indent="0">
              <a:tabLst>
                <a:tab pos="5029200" algn="r"/>
                <a:tab pos="7620000" algn="r"/>
              </a:tabLst>
            </a:pPr>
            <a:endParaRPr lang="de-CH" b="1" dirty="0" smtClean="0"/>
          </a:p>
        </p:txBody>
      </p:sp>
      <p:sp>
        <p:nvSpPr>
          <p:cNvPr id="7" name="Inhaltsplatzhalter 4"/>
          <p:cNvSpPr txBox="1">
            <a:spLocks/>
          </p:cNvSpPr>
          <p:nvPr/>
        </p:nvSpPr>
        <p:spPr bwMode="auto">
          <a:xfrm>
            <a:off x="438346" y="1916833"/>
            <a:ext cx="8229600" cy="792088"/>
          </a:xfrm>
          <a:prstGeom prst="rect">
            <a:avLst/>
          </a:prstGeom>
          <a:solidFill>
            <a:srgbClr val="FF0000">
              <a:alpha val="20000"/>
            </a:srgbClr>
          </a:solidFill>
          <a:ln>
            <a:noFill/>
          </a:ln>
          <a:effectLs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defRPr sz="2800">
                <a:solidFill>
                  <a:schemeClr val="tx1"/>
                </a:solidFill>
                <a:latin typeface="+mn-lt"/>
                <a:ea typeface="+mn-ea"/>
                <a:cs typeface="+mn-cs"/>
              </a:defRPr>
            </a:lvl1pPr>
            <a:lvl2pPr marL="266700" indent="-266700" algn="l" rtl="0" fontAlgn="base">
              <a:spcBef>
                <a:spcPct val="20000"/>
              </a:spcBef>
              <a:spcAft>
                <a:spcPct val="0"/>
              </a:spcAft>
              <a:buFont typeface="Arial" pitchFamily="34" charset="0"/>
              <a:buChar char="•"/>
              <a:defRPr sz="2400">
                <a:solidFill>
                  <a:schemeClr val="tx1"/>
                </a:solidFill>
                <a:latin typeface="+mj-lt"/>
              </a:defRPr>
            </a:lvl2pPr>
            <a:lvl3pPr marL="533400" indent="-266700" algn="l" rtl="0" fontAlgn="base">
              <a:spcBef>
                <a:spcPct val="20000"/>
              </a:spcBef>
              <a:spcAft>
                <a:spcPct val="0"/>
              </a:spcAft>
              <a:buChar char="•"/>
              <a:defRPr sz="2400">
                <a:solidFill>
                  <a:schemeClr val="tx1"/>
                </a:solidFill>
                <a:latin typeface="+mj-lt"/>
              </a:defRPr>
            </a:lvl3pPr>
            <a:lvl4pPr marL="812800" indent="-279400" algn="l" rtl="0" fontAlgn="base">
              <a:spcBef>
                <a:spcPct val="20000"/>
              </a:spcBef>
              <a:spcAft>
                <a:spcPct val="0"/>
              </a:spcAft>
              <a:buFont typeface="Arial" pitchFamily="34" charset="0"/>
              <a:buChar char="•"/>
              <a:defRPr sz="2400">
                <a:solidFill>
                  <a:schemeClr val="tx1"/>
                </a:solidFill>
                <a:latin typeface="+mj-lt"/>
              </a:defRPr>
            </a:lvl4pPr>
            <a:lvl5pPr marL="1168400" indent="-355600" algn="l" rtl="0" fontAlgn="base">
              <a:spcBef>
                <a:spcPct val="20000"/>
              </a:spcBef>
              <a:spcAft>
                <a:spcPct val="0"/>
              </a:spcAft>
              <a:buFont typeface="Arial" pitchFamily="34" charset="0"/>
              <a:buChar char="•"/>
              <a:defRPr sz="2400">
                <a:solidFill>
                  <a:schemeClr val="tx1"/>
                </a:solidFill>
                <a:latin typeface="+mj-lt"/>
              </a:defRPr>
            </a:lvl5pPr>
            <a:lvl6pPr marL="2514600" indent="-228600" algn="l" rtl="0" fontAlgn="base">
              <a:spcBef>
                <a:spcPct val="20000"/>
              </a:spcBef>
              <a:spcAft>
                <a:spcPct val="0"/>
              </a:spcAft>
              <a:buChar char="»"/>
              <a:defRPr sz="2000">
                <a:solidFill>
                  <a:schemeClr val="tx1"/>
                </a:solidFill>
                <a:latin typeface="+mj-lt"/>
              </a:defRPr>
            </a:lvl6pPr>
            <a:lvl7pPr marL="2971800" indent="-228600" algn="l" rtl="0" fontAlgn="base">
              <a:spcBef>
                <a:spcPct val="20000"/>
              </a:spcBef>
              <a:spcAft>
                <a:spcPct val="0"/>
              </a:spcAft>
              <a:buChar char="»"/>
              <a:defRPr sz="2000">
                <a:solidFill>
                  <a:schemeClr val="tx1"/>
                </a:solidFill>
                <a:latin typeface="+mj-lt"/>
              </a:defRPr>
            </a:lvl7pPr>
            <a:lvl8pPr marL="3429000" indent="-228600" algn="l" rtl="0" fontAlgn="base">
              <a:spcBef>
                <a:spcPct val="20000"/>
              </a:spcBef>
              <a:spcAft>
                <a:spcPct val="0"/>
              </a:spcAft>
              <a:buChar char="»"/>
              <a:defRPr sz="2000">
                <a:solidFill>
                  <a:schemeClr val="tx1"/>
                </a:solidFill>
                <a:latin typeface="+mj-lt"/>
              </a:defRPr>
            </a:lvl8pPr>
            <a:lvl9pPr marL="3886200" indent="-228600" algn="l" rtl="0" fontAlgn="base">
              <a:spcBef>
                <a:spcPct val="20000"/>
              </a:spcBef>
              <a:spcAft>
                <a:spcPct val="0"/>
              </a:spcAft>
              <a:buChar char="»"/>
              <a:defRPr sz="2000">
                <a:solidFill>
                  <a:schemeClr val="tx1"/>
                </a:solidFill>
                <a:latin typeface="+mj-lt"/>
              </a:defRPr>
            </a:lvl9pPr>
          </a:lstStyle>
          <a:p>
            <a:r>
              <a:rPr lang="de-CH" sz="3600" b="1" kern="0" dirty="0" smtClean="0">
                <a:solidFill>
                  <a:srgbClr val="000000"/>
                </a:solidFill>
                <a:latin typeface="Agfa Rotis Sans Serif ExBd" pitchFamily="2" charset="0"/>
              </a:rPr>
              <a:t>Das Wichtigste / Rahmenbedingungen</a:t>
            </a:r>
          </a:p>
        </p:txBody>
      </p:sp>
    </p:spTree>
    <p:extLst>
      <p:ext uri="{BB962C8B-B14F-4D97-AF65-F5344CB8AC3E}">
        <p14:creationId xmlns:p14="http://schemas.microsoft.com/office/powerpoint/2010/main" val="202215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1"/>
          </p:nvPr>
        </p:nvSpPr>
        <p:spPr/>
        <p:txBody>
          <a:bodyPr/>
          <a:lstStyle/>
          <a:p>
            <a:fld id="{57A63CFA-516D-4812-8586-7B94402798C5}" type="slidenum">
              <a:rPr lang="de-CH" smtClean="0">
                <a:solidFill>
                  <a:srgbClr val="000000">
                    <a:tint val="75000"/>
                  </a:srgbClr>
                </a:solidFill>
              </a:rPr>
              <a:pPr/>
              <a:t>5</a:t>
            </a:fld>
            <a:endParaRPr lang="de-CH" dirty="0">
              <a:solidFill>
                <a:srgbClr val="000000">
                  <a:tint val="75000"/>
                </a:srgbClr>
              </a:solidFill>
            </a:endParaRPr>
          </a:p>
        </p:txBody>
      </p:sp>
      <p:sp>
        <p:nvSpPr>
          <p:cNvPr id="5" name="Inhaltsplatzhalter 4"/>
          <p:cNvSpPr>
            <a:spLocks noGrp="1"/>
          </p:cNvSpPr>
          <p:nvPr>
            <p:ph idx="1"/>
          </p:nvPr>
        </p:nvSpPr>
        <p:spPr>
          <a:xfrm>
            <a:off x="539552" y="1916833"/>
            <a:ext cx="7992888" cy="792088"/>
          </a:xfrm>
        </p:spPr>
        <p:txBody>
          <a:bodyPr/>
          <a:lstStyle/>
          <a:p>
            <a:r>
              <a:rPr lang="de-CH" sz="2600" dirty="0" smtClean="0">
                <a:latin typeface="Agfa Rotis Sans Serif ExBd" pitchFamily="2" charset="0"/>
              </a:rPr>
              <a:t>Vergleich Steuererträge Voranschlag 2016 zu 2015</a:t>
            </a:r>
          </a:p>
        </p:txBody>
      </p:sp>
      <p:sp>
        <p:nvSpPr>
          <p:cNvPr id="6" name="Titel 3"/>
          <p:cNvSpPr>
            <a:spLocks noGrp="1"/>
          </p:cNvSpPr>
          <p:nvPr>
            <p:ph type="title"/>
          </p:nvPr>
        </p:nvSpPr>
        <p:spPr>
          <a:xfrm>
            <a:off x="457200" y="274638"/>
            <a:ext cx="8229600" cy="1143000"/>
          </a:xfrm>
        </p:spPr>
        <p:txBody>
          <a:bodyPr/>
          <a:lstStyle/>
          <a:p>
            <a:r>
              <a:rPr lang="de-DE" altLang="de-DE" dirty="0"/>
              <a:t>Erläuterungen RPK-Präsident Alfred Schmid </a:t>
            </a:r>
            <a:r>
              <a:rPr lang="de-DE" altLang="de-DE" dirty="0" smtClean="0"/>
              <a:t/>
            </a:r>
            <a:br>
              <a:rPr lang="de-DE" altLang="de-DE" dirty="0" smtClean="0"/>
            </a:br>
            <a:r>
              <a:rPr lang="de-CH" dirty="0" smtClean="0"/>
              <a:t>Voranschlag 2016</a:t>
            </a:r>
            <a:endParaRPr lang="de-CH" dirty="0"/>
          </a:p>
        </p:txBody>
      </p:sp>
      <p:graphicFrame>
        <p:nvGraphicFramePr>
          <p:cNvPr id="4" name="Diagramm 3" title="xxx"/>
          <p:cNvGraphicFramePr/>
          <p:nvPr>
            <p:extLst/>
          </p:nvPr>
        </p:nvGraphicFramePr>
        <p:xfrm>
          <a:off x="359024" y="1794173"/>
          <a:ext cx="8784976" cy="50638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70655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1"/>
          </p:nvPr>
        </p:nvSpPr>
        <p:spPr/>
        <p:txBody>
          <a:bodyPr/>
          <a:lstStyle/>
          <a:p>
            <a:fld id="{57A63CFA-516D-4812-8586-7B94402798C5}" type="slidenum">
              <a:rPr lang="de-CH" smtClean="0">
                <a:solidFill>
                  <a:srgbClr val="000000">
                    <a:tint val="75000"/>
                  </a:srgbClr>
                </a:solidFill>
              </a:rPr>
              <a:pPr/>
              <a:t>6</a:t>
            </a:fld>
            <a:endParaRPr lang="de-CH" dirty="0">
              <a:solidFill>
                <a:srgbClr val="000000">
                  <a:tint val="75000"/>
                </a:srgbClr>
              </a:solidFill>
            </a:endParaRPr>
          </a:p>
        </p:txBody>
      </p:sp>
      <p:sp>
        <p:nvSpPr>
          <p:cNvPr id="5" name="Inhaltsplatzhalter 4"/>
          <p:cNvSpPr>
            <a:spLocks noGrp="1"/>
          </p:cNvSpPr>
          <p:nvPr>
            <p:ph idx="1"/>
          </p:nvPr>
        </p:nvSpPr>
        <p:spPr>
          <a:xfrm>
            <a:off x="457200" y="1628800"/>
            <a:ext cx="8229600" cy="4497363"/>
          </a:xfrm>
        </p:spPr>
        <p:txBody>
          <a:bodyPr/>
          <a:lstStyle/>
          <a:p>
            <a:r>
              <a:rPr lang="de-CH" sz="4000" dirty="0" smtClean="0">
                <a:latin typeface="Agfa Rotis Sans Serif ExBd" pitchFamily="2" charset="0"/>
              </a:rPr>
              <a:t>2. </a:t>
            </a:r>
            <a:r>
              <a:rPr lang="de-CH" sz="4000" b="1" dirty="0" smtClean="0">
                <a:latin typeface="Agfa Rotis Sans Serif ExBd" pitchFamily="2" charset="0"/>
              </a:rPr>
              <a:t>Investitionsrechnung</a:t>
            </a:r>
          </a:p>
          <a:p>
            <a:endParaRPr lang="de-CH" dirty="0"/>
          </a:p>
          <a:p>
            <a:pPr marL="0" indent="0"/>
            <a:endParaRPr lang="de-CH" dirty="0" smtClean="0"/>
          </a:p>
          <a:p>
            <a:pPr marL="514350" indent="-514350">
              <a:buFont typeface="+mj-lt"/>
              <a:buAutoNum type="arabicPeriod"/>
            </a:pPr>
            <a:endParaRPr lang="de-CH" dirty="0" smtClean="0"/>
          </a:p>
        </p:txBody>
      </p:sp>
      <p:sp>
        <p:nvSpPr>
          <p:cNvPr id="6" name="Titel 3"/>
          <p:cNvSpPr>
            <a:spLocks noGrp="1"/>
          </p:cNvSpPr>
          <p:nvPr>
            <p:ph type="title"/>
          </p:nvPr>
        </p:nvSpPr>
        <p:spPr>
          <a:xfrm>
            <a:off x="457200" y="274638"/>
            <a:ext cx="8229600" cy="1143000"/>
          </a:xfrm>
        </p:spPr>
        <p:txBody>
          <a:bodyPr/>
          <a:lstStyle/>
          <a:p>
            <a:r>
              <a:rPr lang="de-DE" altLang="de-DE" dirty="0"/>
              <a:t>Erläuterungen RPK-Präsident Alfred Schmid </a:t>
            </a:r>
            <a:r>
              <a:rPr lang="de-DE" altLang="de-DE" dirty="0" smtClean="0"/>
              <a:t/>
            </a:r>
            <a:br>
              <a:rPr lang="de-DE" altLang="de-DE" dirty="0" smtClean="0"/>
            </a:br>
            <a:r>
              <a:rPr lang="de-CH" dirty="0" smtClean="0"/>
              <a:t>Voranschlag 2016</a:t>
            </a:r>
            <a:endParaRPr lang="de-CH" dirty="0"/>
          </a:p>
        </p:txBody>
      </p:sp>
      <p:sp>
        <p:nvSpPr>
          <p:cNvPr id="7" name="Inhaltsplatzhalter 4"/>
          <p:cNvSpPr txBox="1">
            <a:spLocks/>
          </p:cNvSpPr>
          <p:nvPr/>
        </p:nvSpPr>
        <p:spPr bwMode="auto">
          <a:xfrm>
            <a:off x="565210" y="2672912"/>
            <a:ext cx="8229600" cy="3592016"/>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defRPr sz="2800">
                <a:solidFill>
                  <a:schemeClr val="tx1"/>
                </a:solidFill>
                <a:latin typeface="+mn-lt"/>
                <a:ea typeface="+mn-ea"/>
                <a:cs typeface="+mn-cs"/>
              </a:defRPr>
            </a:lvl1pPr>
            <a:lvl2pPr marL="266700" indent="-266700" algn="l" rtl="0" fontAlgn="base">
              <a:spcBef>
                <a:spcPct val="20000"/>
              </a:spcBef>
              <a:spcAft>
                <a:spcPct val="0"/>
              </a:spcAft>
              <a:buFont typeface="Arial" pitchFamily="34" charset="0"/>
              <a:buChar char="•"/>
              <a:defRPr sz="2400">
                <a:solidFill>
                  <a:schemeClr val="tx1"/>
                </a:solidFill>
                <a:latin typeface="+mj-lt"/>
              </a:defRPr>
            </a:lvl2pPr>
            <a:lvl3pPr marL="533400" indent="-266700" algn="l" rtl="0" fontAlgn="base">
              <a:spcBef>
                <a:spcPct val="20000"/>
              </a:spcBef>
              <a:spcAft>
                <a:spcPct val="0"/>
              </a:spcAft>
              <a:buChar char="•"/>
              <a:defRPr sz="2400">
                <a:solidFill>
                  <a:schemeClr val="tx1"/>
                </a:solidFill>
                <a:latin typeface="+mj-lt"/>
              </a:defRPr>
            </a:lvl3pPr>
            <a:lvl4pPr marL="812800" indent="-279400" algn="l" rtl="0" fontAlgn="base">
              <a:spcBef>
                <a:spcPct val="20000"/>
              </a:spcBef>
              <a:spcAft>
                <a:spcPct val="0"/>
              </a:spcAft>
              <a:buFont typeface="Arial" pitchFamily="34" charset="0"/>
              <a:buChar char="•"/>
              <a:defRPr sz="2400">
                <a:solidFill>
                  <a:schemeClr val="tx1"/>
                </a:solidFill>
                <a:latin typeface="+mj-lt"/>
              </a:defRPr>
            </a:lvl4pPr>
            <a:lvl5pPr marL="1168400" indent="-355600" algn="l" rtl="0" fontAlgn="base">
              <a:spcBef>
                <a:spcPct val="20000"/>
              </a:spcBef>
              <a:spcAft>
                <a:spcPct val="0"/>
              </a:spcAft>
              <a:buFont typeface="Arial" pitchFamily="34" charset="0"/>
              <a:buChar char="•"/>
              <a:defRPr sz="2400">
                <a:solidFill>
                  <a:schemeClr val="tx1"/>
                </a:solidFill>
                <a:latin typeface="+mj-lt"/>
              </a:defRPr>
            </a:lvl5pPr>
            <a:lvl6pPr marL="2514600" indent="-228600" algn="l" rtl="0" fontAlgn="base">
              <a:spcBef>
                <a:spcPct val="20000"/>
              </a:spcBef>
              <a:spcAft>
                <a:spcPct val="0"/>
              </a:spcAft>
              <a:buChar char="»"/>
              <a:defRPr sz="2000">
                <a:solidFill>
                  <a:schemeClr val="tx1"/>
                </a:solidFill>
                <a:latin typeface="+mj-lt"/>
              </a:defRPr>
            </a:lvl6pPr>
            <a:lvl7pPr marL="2971800" indent="-228600" algn="l" rtl="0" fontAlgn="base">
              <a:spcBef>
                <a:spcPct val="20000"/>
              </a:spcBef>
              <a:spcAft>
                <a:spcPct val="0"/>
              </a:spcAft>
              <a:buChar char="»"/>
              <a:defRPr sz="2000">
                <a:solidFill>
                  <a:schemeClr val="tx1"/>
                </a:solidFill>
                <a:latin typeface="+mj-lt"/>
              </a:defRPr>
            </a:lvl7pPr>
            <a:lvl8pPr marL="3429000" indent="-228600" algn="l" rtl="0" fontAlgn="base">
              <a:spcBef>
                <a:spcPct val="20000"/>
              </a:spcBef>
              <a:spcAft>
                <a:spcPct val="0"/>
              </a:spcAft>
              <a:buChar char="»"/>
              <a:defRPr sz="2000">
                <a:solidFill>
                  <a:schemeClr val="tx1"/>
                </a:solidFill>
                <a:latin typeface="+mj-lt"/>
              </a:defRPr>
            </a:lvl8pPr>
            <a:lvl9pPr marL="3886200" indent="-228600" algn="l" rtl="0" fontAlgn="base">
              <a:spcBef>
                <a:spcPct val="20000"/>
              </a:spcBef>
              <a:spcAft>
                <a:spcPct val="0"/>
              </a:spcAft>
              <a:buChar char="»"/>
              <a:defRPr sz="2000">
                <a:solidFill>
                  <a:schemeClr val="tx1"/>
                </a:solidFill>
                <a:latin typeface="+mj-lt"/>
              </a:defRPr>
            </a:lvl9pPr>
          </a:lstStyle>
          <a:p>
            <a:pPr marL="0" indent="0">
              <a:tabLst>
                <a:tab pos="5384800" algn="r"/>
                <a:tab pos="6553200" algn="r"/>
                <a:tab pos="7708900" algn="r"/>
              </a:tabLst>
            </a:pPr>
            <a:r>
              <a:rPr lang="de-CH" sz="1600" kern="0" dirty="0" smtClean="0">
                <a:solidFill>
                  <a:srgbClr val="000000"/>
                </a:solidFill>
              </a:rPr>
              <a:t>(in Mio. CHF)</a:t>
            </a:r>
            <a:r>
              <a:rPr lang="de-CH" sz="2400" kern="0" dirty="0" smtClean="0">
                <a:solidFill>
                  <a:srgbClr val="000000"/>
                </a:solidFill>
              </a:rPr>
              <a:t>	RE14	VO15	VO16</a:t>
            </a:r>
          </a:p>
          <a:p>
            <a:pPr marL="0" indent="0">
              <a:tabLst>
                <a:tab pos="5384800" algn="r"/>
                <a:tab pos="6553200" algn="r"/>
                <a:tab pos="7708900" algn="r"/>
              </a:tabLst>
            </a:pPr>
            <a:endParaRPr lang="de-CH" sz="2400" kern="0" dirty="0" smtClean="0">
              <a:solidFill>
                <a:srgbClr val="000000"/>
              </a:solidFill>
            </a:endParaRPr>
          </a:p>
          <a:p>
            <a:pPr marL="0" indent="0">
              <a:tabLst>
                <a:tab pos="5384800" algn="r"/>
                <a:tab pos="6553200" algn="r"/>
                <a:tab pos="7708900" algn="r"/>
              </a:tabLst>
            </a:pPr>
            <a:r>
              <a:rPr lang="de-CH" sz="2400" kern="0" dirty="0" err="1" smtClean="0">
                <a:solidFill>
                  <a:srgbClr val="000000"/>
                </a:solidFill>
              </a:rPr>
              <a:t>Verwaltungsverm</a:t>
            </a:r>
            <a:r>
              <a:rPr lang="de-CH" sz="2400" kern="0" dirty="0" smtClean="0">
                <a:solidFill>
                  <a:srgbClr val="000000"/>
                </a:solidFill>
              </a:rPr>
              <a:t>. Steuerhaushalt	</a:t>
            </a:r>
            <a:r>
              <a:rPr lang="de-CH" sz="2400" b="1" kern="0" dirty="0" smtClean="0">
                <a:solidFill>
                  <a:srgbClr val="000000"/>
                </a:solidFill>
              </a:rPr>
              <a:t>14.2	32.7	21.7</a:t>
            </a:r>
          </a:p>
          <a:p>
            <a:pPr marL="0" indent="0">
              <a:tabLst>
                <a:tab pos="5384800" algn="r"/>
                <a:tab pos="6553200" algn="r"/>
                <a:tab pos="7708900" algn="r"/>
              </a:tabLst>
            </a:pPr>
            <a:r>
              <a:rPr lang="de-CH" sz="2400" kern="0" dirty="0" smtClean="0">
                <a:solidFill>
                  <a:srgbClr val="000000"/>
                </a:solidFill>
              </a:rPr>
              <a:t>Spezialfinanzierungen	3.1	4.9	4.8</a:t>
            </a:r>
          </a:p>
          <a:p>
            <a:pPr marL="0" indent="0">
              <a:tabLst>
                <a:tab pos="5384800" algn="r"/>
                <a:tab pos="6553200" algn="r"/>
                <a:tab pos="7708900" algn="r"/>
              </a:tabLst>
            </a:pPr>
            <a:endParaRPr lang="de-CH" sz="2400" kern="0" dirty="0" smtClean="0">
              <a:solidFill>
                <a:srgbClr val="000000"/>
              </a:solidFill>
            </a:endParaRPr>
          </a:p>
          <a:p>
            <a:pPr marL="0" indent="0">
              <a:tabLst>
                <a:tab pos="5384800" algn="r"/>
                <a:tab pos="6553200" algn="r"/>
                <a:tab pos="7708900" algn="r"/>
              </a:tabLst>
            </a:pPr>
            <a:r>
              <a:rPr lang="de-CH" sz="2400" kern="0" dirty="0" smtClean="0">
                <a:solidFill>
                  <a:srgbClr val="000000"/>
                </a:solidFill>
              </a:rPr>
              <a:t>Total Verwaltungsvermögen	17.3	37.6	26.5</a:t>
            </a:r>
          </a:p>
          <a:p>
            <a:pPr marL="0" indent="0">
              <a:tabLst>
                <a:tab pos="5384800" algn="r"/>
                <a:tab pos="6553200" algn="r"/>
                <a:tab pos="7708900" algn="r"/>
              </a:tabLst>
            </a:pPr>
            <a:endParaRPr lang="de-CH" sz="2400" kern="0" dirty="0" smtClean="0">
              <a:solidFill>
                <a:srgbClr val="000000"/>
              </a:solidFill>
            </a:endParaRPr>
          </a:p>
          <a:p>
            <a:pPr marL="0" indent="0">
              <a:tabLst>
                <a:tab pos="5384800" algn="r"/>
                <a:tab pos="6553200" algn="r"/>
                <a:tab pos="7708900" algn="r"/>
              </a:tabLst>
            </a:pPr>
            <a:r>
              <a:rPr lang="de-CH" sz="2400" kern="0" dirty="0" smtClean="0">
                <a:solidFill>
                  <a:srgbClr val="000000"/>
                </a:solidFill>
              </a:rPr>
              <a:t>Finanzvermögen	2.0	0.7	4.2</a:t>
            </a:r>
          </a:p>
        </p:txBody>
      </p:sp>
    </p:spTree>
    <p:extLst>
      <p:ext uri="{BB962C8B-B14F-4D97-AF65-F5344CB8AC3E}">
        <p14:creationId xmlns:p14="http://schemas.microsoft.com/office/powerpoint/2010/main" val="8670117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1"/>
          </p:nvPr>
        </p:nvSpPr>
        <p:spPr/>
        <p:txBody>
          <a:bodyPr/>
          <a:lstStyle/>
          <a:p>
            <a:fld id="{57A63CFA-516D-4812-8586-7B94402798C5}" type="slidenum">
              <a:rPr lang="de-CH" smtClean="0">
                <a:solidFill>
                  <a:srgbClr val="000000">
                    <a:tint val="75000"/>
                  </a:srgbClr>
                </a:solidFill>
              </a:rPr>
              <a:pPr/>
              <a:t>7</a:t>
            </a:fld>
            <a:endParaRPr lang="de-CH" dirty="0">
              <a:solidFill>
                <a:srgbClr val="000000">
                  <a:tint val="75000"/>
                </a:srgbClr>
              </a:solidFill>
            </a:endParaRPr>
          </a:p>
        </p:txBody>
      </p:sp>
      <p:sp>
        <p:nvSpPr>
          <p:cNvPr id="5" name="Inhaltsplatzhalter 4"/>
          <p:cNvSpPr>
            <a:spLocks noGrp="1"/>
          </p:cNvSpPr>
          <p:nvPr>
            <p:ph idx="1"/>
          </p:nvPr>
        </p:nvSpPr>
        <p:spPr>
          <a:xfrm>
            <a:off x="539552" y="1916833"/>
            <a:ext cx="8208912" cy="792088"/>
          </a:xfrm>
        </p:spPr>
        <p:txBody>
          <a:bodyPr/>
          <a:lstStyle/>
          <a:p>
            <a:pPr marL="0" indent="0"/>
            <a:r>
              <a:rPr lang="de-CH" sz="2600" dirty="0" smtClean="0">
                <a:latin typeface="Agfa Rotis Sans Serif ExBd" pitchFamily="2" charset="0"/>
              </a:rPr>
              <a:t>Investitionsrechnung Verwaltungsvermögen Steuerhaushalt Voranschlag 2016 zu 2015</a:t>
            </a:r>
          </a:p>
        </p:txBody>
      </p:sp>
      <p:sp>
        <p:nvSpPr>
          <p:cNvPr id="6" name="Titel 3"/>
          <p:cNvSpPr>
            <a:spLocks noGrp="1"/>
          </p:cNvSpPr>
          <p:nvPr>
            <p:ph type="title"/>
          </p:nvPr>
        </p:nvSpPr>
        <p:spPr>
          <a:xfrm>
            <a:off x="457200" y="274638"/>
            <a:ext cx="8229600" cy="1143000"/>
          </a:xfrm>
        </p:spPr>
        <p:txBody>
          <a:bodyPr/>
          <a:lstStyle/>
          <a:p>
            <a:r>
              <a:rPr lang="de-DE" altLang="de-DE" dirty="0"/>
              <a:t>Erläuterungen RPK-Präsident Alfred Schmid </a:t>
            </a:r>
            <a:r>
              <a:rPr lang="de-DE" altLang="de-DE" dirty="0" smtClean="0"/>
              <a:t/>
            </a:r>
            <a:br>
              <a:rPr lang="de-DE" altLang="de-DE" dirty="0" smtClean="0"/>
            </a:br>
            <a:r>
              <a:rPr lang="de-CH" dirty="0" smtClean="0"/>
              <a:t>Voranschlag 2016</a:t>
            </a:r>
            <a:endParaRPr lang="de-CH" dirty="0"/>
          </a:p>
        </p:txBody>
      </p:sp>
      <p:graphicFrame>
        <p:nvGraphicFramePr>
          <p:cNvPr id="4" name="Diagramm 3"/>
          <p:cNvGraphicFramePr/>
          <p:nvPr>
            <p:extLst/>
          </p:nvPr>
        </p:nvGraphicFramePr>
        <p:xfrm>
          <a:off x="107504" y="1772815"/>
          <a:ext cx="8784976" cy="554461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59252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1"/>
          </p:nvPr>
        </p:nvSpPr>
        <p:spPr/>
        <p:txBody>
          <a:bodyPr/>
          <a:lstStyle/>
          <a:p>
            <a:fld id="{57A63CFA-516D-4812-8586-7B94402798C5}" type="slidenum">
              <a:rPr lang="de-CH" smtClean="0">
                <a:solidFill>
                  <a:srgbClr val="000000">
                    <a:tint val="75000"/>
                  </a:srgbClr>
                </a:solidFill>
              </a:rPr>
              <a:pPr/>
              <a:t>8</a:t>
            </a:fld>
            <a:endParaRPr lang="de-CH" dirty="0">
              <a:solidFill>
                <a:srgbClr val="000000">
                  <a:tint val="75000"/>
                </a:srgbClr>
              </a:solidFill>
            </a:endParaRPr>
          </a:p>
        </p:txBody>
      </p:sp>
      <p:sp>
        <p:nvSpPr>
          <p:cNvPr id="5" name="Inhaltsplatzhalter 4"/>
          <p:cNvSpPr>
            <a:spLocks noGrp="1"/>
          </p:cNvSpPr>
          <p:nvPr>
            <p:ph idx="1"/>
          </p:nvPr>
        </p:nvSpPr>
        <p:spPr>
          <a:xfrm>
            <a:off x="539552" y="1916833"/>
            <a:ext cx="8208912" cy="792088"/>
          </a:xfrm>
        </p:spPr>
        <p:txBody>
          <a:bodyPr/>
          <a:lstStyle/>
          <a:p>
            <a:pPr marL="0" indent="0"/>
            <a:r>
              <a:rPr lang="de-CH" sz="2600" dirty="0" smtClean="0">
                <a:latin typeface="Agfa Rotis Sans Serif ExBd" pitchFamily="2" charset="0"/>
              </a:rPr>
              <a:t>Investitionsrechnung Grossprojekte</a:t>
            </a:r>
          </a:p>
        </p:txBody>
      </p:sp>
      <p:sp>
        <p:nvSpPr>
          <p:cNvPr id="6" name="Titel 3"/>
          <p:cNvSpPr>
            <a:spLocks noGrp="1"/>
          </p:cNvSpPr>
          <p:nvPr>
            <p:ph type="title"/>
          </p:nvPr>
        </p:nvSpPr>
        <p:spPr>
          <a:xfrm>
            <a:off x="457200" y="274638"/>
            <a:ext cx="8229600" cy="1143000"/>
          </a:xfrm>
        </p:spPr>
        <p:txBody>
          <a:bodyPr/>
          <a:lstStyle/>
          <a:p>
            <a:r>
              <a:rPr lang="de-DE" altLang="de-DE" dirty="0"/>
              <a:t>Erläuterungen RPK-Präsident Alfred Schmid </a:t>
            </a:r>
            <a:r>
              <a:rPr lang="de-DE" altLang="de-DE" dirty="0" smtClean="0"/>
              <a:t/>
            </a:r>
            <a:br>
              <a:rPr lang="de-DE" altLang="de-DE" dirty="0" smtClean="0"/>
            </a:br>
            <a:r>
              <a:rPr lang="de-CH" dirty="0" smtClean="0"/>
              <a:t>Voranschlag 2016</a:t>
            </a:r>
            <a:endParaRPr lang="de-CH" dirty="0"/>
          </a:p>
        </p:txBody>
      </p:sp>
      <p:graphicFrame>
        <p:nvGraphicFramePr>
          <p:cNvPr id="4" name="Diagramm 3"/>
          <p:cNvGraphicFramePr/>
          <p:nvPr>
            <p:extLst/>
          </p:nvPr>
        </p:nvGraphicFramePr>
        <p:xfrm>
          <a:off x="-1975" y="1556792"/>
          <a:ext cx="8784976" cy="56886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54157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dirty="0"/>
              <a:t>Erläuterungen RPK-Präsident Alfred Schmid </a:t>
            </a:r>
            <a:r>
              <a:rPr lang="de-DE" altLang="de-DE" dirty="0" smtClean="0"/>
              <a:t/>
            </a:r>
            <a:br>
              <a:rPr lang="de-DE" altLang="de-DE" dirty="0" smtClean="0"/>
            </a:br>
            <a:r>
              <a:rPr lang="de-CH" dirty="0" smtClean="0"/>
              <a:t>Voranschlag 2016</a:t>
            </a:r>
            <a:endParaRPr lang="de-CH" dirty="0"/>
          </a:p>
        </p:txBody>
      </p:sp>
      <p:sp>
        <p:nvSpPr>
          <p:cNvPr id="3" name="Inhaltsplatzhalter 2"/>
          <p:cNvSpPr>
            <a:spLocks noGrp="1"/>
          </p:cNvSpPr>
          <p:nvPr>
            <p:ph idx="1"/>
          </p:nvPr>
        </p:nvSpPr>
        <p:spPr>
          <a:xfrm>
            <a:off x="457200" y="2852936"/>
            <a:ext cx="8229600" cy="2769171"/>
          </a:xfrm>
        </p:spPr>
        <p:txBody>
          <a:bodyPr/>
          <a:lstStyle/>
          <a:p>
            <a:pPr marL="457200" indent="-457200">
              <a:buFont typeface="Arial" panose="020B0604020202020204" pitchFamily="34" charset="0"/>
              <a:buChar char="•"/>
            </a:pPr>
            <a:endParaRPr lang="de-CH" dirty="0" smtClean="0"/>
          </a:p>
          <a:p>
            <a:pPr marL="457200" indent="-457200">
              <a:buFont typeface="Arial" panose="020B0604020202020204" pitchFamily="34" charset="0"/>
              <a:buChar char="•"/>
            </a:pPr>
            <a:r>
              <a:rPr lang="de-CH" dirty="0" smtClean="0"/>
              <a:t>Grossprojekte bis auf FCB gegeben</a:t>
            </a:r>
          </a:p>
          <a:p>
            <a:pPr marL="457200" indent="-457200">
              <a:buFont typeface="Arial" panose="020B0604020202020204" pitchFamily="34" charset="0"/>
              <a:buChar char="•"/>
            </a:pPr>
            <a:r>
              <a:rPr lang="de-CH" dirty="0" smtClean="0"/>
              <a:t>Nachholbedarf Werterhalt</a:t>
            </a:r>
          </a:p>
          <a:p>
            <a:pPr marL="457200" indent="-457200">
              <a:buFont typeface="Arial" panose="020B0604020202020204" pitchFamily="34" charset="0"/>
              <a:buChar char="•"/>
            </a:pPr>
            <a:r>
              <a:rPr lang="de-CH" dirty="0" smtClean="0"/>
              <a:t>Improvisation (z.B. Notunterkunft, Container)</a:t>
            </a:r>
          </a:p>
          <a:p>
            <a:pPr marL="457200" indent="-457200">
              <a:buFont typeface="Arial" panose="020B0604020202020204" pitchFamily="34" charset="0"/>
              <a:buChar char="•"/>
            </a:pPr>
            <a:r>
              <a:rPr lang="de-CH" dirty="0" err="1" smtClean="0"/>
              <a:t>Langfr</a:t>
            </a:r>
            <a:r>
              <a:rPr lang="de-CH" dirty="0" smtClean="0"/>
              <a:t>. Lösungen (Asyl, ZVG, Bülach Nord)</a:t>
            </a:r>
          </a:p>
          <a:p>
            <a:pPr marL="457200" indent="-457200">
              <a:buFont typeface="Arial" panose="020B0604020202020204" pitchFamily="34" charset="0"/>
              <a:buChar char="•"/>
            </a:pPr>
            <a:endParaRPr lang="de-CH" dirty="0" smtClean="0"/>
          </a:p>
        </p:txBody>
      </p:sp>
      <p:sp>
        <p:nvSpPr>
          <p:cNvPr id="4" name="Inhaltsplatzhalter 4"/>
          <p:cNvSpPr txBox="1">
            <a:spLocks/>
          </p:cNvSpPr>
          <p:nvPr/>
        </p:nvSpPr>
        <p:spPr bwMode="auto">
          <a:xfrm>
            <a:off x="457200" y="1916833"/>
            <a:ext cx="8229600" cy="792088"/>
          </a:xfrm>
          <a:prstGeom prst="rect">
            <a:avLst/>
          </a:prstGeom>
          <a:solidFill>
            <a:srgbClr val="FF0000">
              <a:alpha val="20000"/>
            </a:srgbClr>
          </a:solidFill>
          <a:ln>
            <a:noFill/>
          </a:ln>
          <a:effectLs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defRPr sz="2800">
                <a:solidFill>
                  <a:schemeClr val="tx1"/>
                </a:solidFill>
                <a:latin typeface="+mn-lt"/>
                <a:ea typeface="+mn-ea"/>
                <a:cs typeface="+mn-cs"/>
              </a:defRPr>
            </a:lvl1pPr>
            <a:lvl2pPr marL="266700" indent="-266700" algn="l" rtl="0" fontAlgn="base">
              <a:spcBef>
                <a:spcPct val="20000"/>
              </a:spcBef>
              <a:spcAft>
                <a:spcPct val="0"/>
              </a:spcAft>
              <a:buFont typeface="Arial" pitchFamily="34" charset="0"/>
              <a:buChar char="•"/>
              <a:defRPr sz="2400">
                <a:solidFill>
                  <a:schemeClr val="tx1"/>
                </a:solidFill>
                <a:latin typeface="+mj-lt"/>
              </a:defRPr>
            </a:lvl2pPr>
            <a:lvl3pPr marL="533400" indent="-266700" algn="l" rtl="0" fontAlgn="base">
              <a:spcBef>
                <a:spcPct val="20000"/>
              </a:spcBef>
              <a:spcAft>
                <a:spcPct val="0"/>
              </a:spcAft>
              <a:buChar char="•"/>
              <a:defRPr sz="2400">
                <a:solidFill>
                  <a:schemeClr val="tx1"/>
                </a:solidFill>
                <a:latin typeface="+mj-lt"/>
              </a:defRPr>
            </a:lvl3pPr>
            <a:lvl4pPr marL="812800" indent="-279400" algn="l" rtl="0" fontAlgn="base">
              <a:spcBef>
                <a:spcPct val="20000"/>
              </a:spcBef>
              <a:spcAft>
                <a:spcPct val="0"/>
              </a:spcAft>
              <a:buFont typeface="Arial" pitchFamily="34" charset="0"/>
              <a:buChar char="•"/>
              <a:defRPr sz="2400">
                <a:solidFill>
                  <a:schemeClr val="tx1"/>
                </a:solidFill>
                <a:latin typeface="+mj-lt"/>
              </a:defRPr>
            </a:lvl4pPr>
            <a:lvl5pPr marL="1168400" indent="-355600" algn="l" rtl="0" fontAlgn="base">
              <a:spcBef>
                <a:spcPct val="20000"/>
              </a:spcBef>
              <a:spcAft>
                <a:spcPct val="0"/>
              </a:spcAft>
              <a:buFont typeface="Arial" pitchFamily="34" charset="0"/>
              <a:buChar char="•"/>
              <a:defRPr sz="2400">
                <a:solidFill>
                  <a:schemeClr val="tx1"/>
                </a:solidFill>
                <a:latin typeface="+mj-lt"/>
              </a:defRPr>
            </a:lvl5pPr>
            <a:lvl6pPr marL="2514600" indent="-228600" algn="l" rtl="0" fontAlgn="base">
              <a:spcBef>
                <a:spcPct val="20000"/>
              </a:spcBef>
              <a:spcAft>
                <a:spcPct val="0"/>
              </a:spcAft>
              <a:buChar char="»"/>
              <a:defRPr sz="2000">
                <a:solidFill>
                  <a:schemeClr val="tx1"/>
                </a:solidFill>
                <a:latin typeface="+mj-lt"/>
              </a:defRPr>
            </a:lvl6pPr>
            <a:lvl7pPr marL="2971800" indent="-228600" algn="l" rtl="0" fontAlgn="base">
              <a:spcBef>
                <a:spcPct val="20000"/>
              </a:spcBef>
              <a:spcAft>
                <a:spcPct val="0"/>
              </a:spcAft>
              <a:buChar char="»"/>
              <a:defRPr sz="2000">
                <a:solidFill>
                  <a:schemeClr val="tx1"/>
                </a:solidFill>
                <a:latin typeface="+mj-lt"/>
              </a:defRPr>
            </a:lvl7pPr>
            <a:lvl8pPr marL="3429000" indent="-228600" algn="l" rtl="0" fontAlgn="base">
              <a:spcBef>
                <a:spcPct val="20000"/>
              </a:spcBef>
              <a:spcAft>
                <a:spcPct val="0"/>
              </a:spcAft>
              <a:buChar char="»"/>
              <a:defRPr sz="2000">
                <a:solidFill>
                  <a:schemeClr val="tx1"/>
                </a:solidFill>
                <a:latin typeface="+mj-lt"/>
              </a:defRPr>
            </a:lvl8pPr>
            <a:lvl9pPr marL="3886200" indent="-228600" algn="l" rtl="0" fontAlgn="base">
              <a:spcBef>
                <a:spcPct val="20000"/>
              </a:spcBef>
              <a:spcAft>
                <a:spcPct val="0"/>
              </a:spcAft>
              <a:buChar char="»"/>
              <a:defRPr sz="2000">
                <a:solidFill>
                  <a:schemeClr val="tx1"/>
                </a:solidFill>
                <a:latin typeface="+mj-lt"/>
              </a:defRPr>
            </a:lvl9pPr>
          </a:lstStyle>
          <a:p>
            <a:r>
              <a:rPr lang="de-CH" sz="3600" b="1" kern="0" dirty="0" smtClean="0">
                <a:solidFill>
                  <a:srgbClr val="000000"/>
                </a:solidFill>
                <a:latin typeface="Agfa Rotis Sans Serif ExBd" pitchFamily="2" charset="0"/>
              </a:rPr>
              <a:t>Fazit Investitionsrechnung</a:t>
            </a:r>
          </a:p>
        </p:txBody>
      </p:sp>
    </p:spTree>
    <p:extLst>
      <p:ext uri="{BB962C8B-B14F-4D97-AF65-F5344CB8AC3E}">
        <p14:creationId xmlns:p14="http://schemas.microsoft.com/office/powerpoint/2010/main" val="238256069"/>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elfolie">
  <a:themeElements>
    <a:clrScheme name="Stadt Bülach_klassisc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dt">
      <a:majorFont>
        <a:latin typeface="Agfa Rotis Sans Serif ExBd"/>
        <a:ea typeface=""/>
        <a:cs typeface=""/>
      </a:majorFont>
      <a:minorFont>
        <a:latin typeface="Agfa Rotis Sans Serif"/>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dt Bülach_klassisc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dt Bülach_klassisc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dt Bülach_klassisc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dt Bülach_klassisc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dt Bülach_klassisc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dt Bülach_klassisc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dt Bülach_klassisc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dt Bülach_klassisc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dt Bülach_klassisc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dt Bülach_klassisc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dt Bülach_klassisc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dt Bülach_klassisc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itelfolie">
  <a:themeElements>
    <a:clrScheme name="Stadt Bülach_klassisc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dt">
      <a:majorFont>
        <a:latin typeface="Agfa Rotis Sans Serif ExBd"/>
        <a:ea typeface=""/>
        <a:cs typeface=""/>
      </a:majorFont>
      <a:minorFont>
        <a:latin typeface="Agfa Rotis Sans Serif"/>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dt Bülach_klassisc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dt Bülach_klassisc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dt Bülach_klassisc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dt Bülach_klassisc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dt Bülach_klassisc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dt Bülach_klassisc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dt Bülach_klassisc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dt Bülach_klassisc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dt Bülach_klassisc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dt Bülach_klassisc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dt Bülach_klassisc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dt Bülach_klassisc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Titelfolie">
  <a:themeElements>
    <a:clrScheme name="Stadt Bülach_klassisc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dt">
      <a:majorFont>
        <a:latin typeface="Agfa Rotis Sans Serif ExBd"/>
        <a:ea typeface=""/>
        <a:cs typeface=""/>
      </a:majorFont>
      <a:minorFont>
        <a:latin typeface="Agfa Rotis Sans Serif"/>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dt Bülach_klassisc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dt Bülach_klassisc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dt Bülach_klassisc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dt Bülach_klassisc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dt Bülach_klassisc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dt Bülach_klassisc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dt Bülach_klassisc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dt Bülach_klassisc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dt Bülach_klassisc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dt Bülach_klassisc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dt Bülach_klassisc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dt Bülach_klassisc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gfa Rotis Sans Serif"/>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677</Words>
  <Application>Microsoft Office PowerPoint</Application>
  <PresentationFormat>Bildschirmpräsentation (4:3)</PresentationFormat>
  <Paragraphs>149</Paragraphs>
  <Slides>15</Slides>
  <Notes>14</Notes>
  <HiddenSlides>0</HiddenSlides>
  <MMClips>0</MMClips>
  <ScaleCrop>false</ScaleCrop>
  <HeadingPairs>
    <vt:vector size="8" baseType="variant">
      <vt:variant>
        <vt:lpstr>Verwendete Schriftarten</vt:lpstr>
      </vt:variant>
      <vt:variant>
        <vt:i4>7</vt:i4>
      </vt:variant>
      <vt:variant>
        <vt:lpstr>Design</vt:lpstr>
      </vt:variant>
      <vt:variant>
        <vt:i4>4</vt:i4>
      </vt:variant>
      <vt:variant>
        <vt:lpstr>Eingebettete OLE-Server</vt:lpstr>
      </vt:variant>
      <vt:variant>
        <vt:i4>1</vt:i4>
      </vt:variant>
      <vt:variant>
        <vt:lpstr>Folientitel</vt:lpstr>
      </vt:variant>
      <vt:variant>
        <vt:i4>15</vt:i4>
      </vt:variant>
    </vt:vector>
  </HeadingPairs>
  <TitlesOfParts>
    <vt:vector size="27" baseType="lpstr">
      <vt:lpstr>Agfa Rotis Sans Serif</vt:lpstr>
      <vt:lpstr>Agfa Rotis Sans Serif ExBd</vt:lpstr>
      <vt:lpstr>Arial</vt:lpstr>
      <vt:lpstr>RotisSansSerif ExtraBold</vt:lpstr>
      <vt:lpstr>Symbol</vt:lpstr>
      <vt:lpstr>Times New Roman</vt:lpstr>
      <vt:lpstr>Wingdings</vt:lpstr>
      <vt:lpstr>Titelfolie</vt:lpstr>
      <vt:lpstr>1_Titelfolie</vt:lpstr>
      <vt:lpstr>2_Titelfolie</vt:lpstr>
      <vt:lpstr>Standarddesign</vt:lpstr>
      <vt:lpstr>Arbeitsblatt</vt:lpstr>
      <vt:lpstr>PowerPoint-Präsentation</vt:lpstr>
      <vt:lpstr>Erläuterungen RPK-Präsident Alfred Schmid Voranschlag 2016 / Finanzplan 2015 bis 2019</vt:lpstr>
      <vt:lpstr>Erläuterungen RPK-Präsident Alfred Schmid  Voranschlag 2016</vt:lpstr>
      <vt:lpstr>Voranschlag 2016</vt:lpstr>
      <vt:lpstr>Erläuterungen RPK-Präsident Alfred Schmid  Voranschlag 2016</vt:lpstr>
      <vt:lpstr>Erläuterungen RPK-Präsident Alfred Schmid  Voranschlag 2016</vt:lpstr>
      <vt:lpstr>Erläuterungen RPK-Präsident Alfred Schmid  Voranschlag 2016</vt:lpstr>
      <vt:lpstr>Erläuterungen RPK-Präsident Alfred Schmid  Voranschlag 2016</vt:lpstr>
      <vt:lpstr>Erläuterungen RPK-Präsident Alfred Schmid  Voranschlag 2016</vt:lpstr>
      <vt:lpstr>Erläuterungen RPK-Präsident Alfred Schmid  Finanzplan 2015-2019</vt:lpstr>
      <vt:lpstr>Erläuterungen RPK-Präsident Alfred Schmid  Finanzhaushalt</vt:lpstr>
      <vt:lpstr>Erläuterungen RPK-Präsident Alfred Schmid  Finanzhaushalt</vt:lpstr>
      <vt:lpstr>  Kommentar RPK zum Voranschlag 2016</vt:lpstr>
      <vt:lpstr>  Schlussfolgerungen der RPK zum VA 2016 </vt:lpstr>
      <vt:lpstr>  Anträge der RPK an den Gemeinderat</vt:lpstr>
    </vt:vector>
  </TitlesOfParts>
  <Company>Stadtverwaltung Buelach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Martin Abrahamsson</dc:creator>
  <cp:lastModifiedBy>Jeannette Wanner</cp:lastModifiedBy>
  <cp:revision>271</cp:revision>
  <cp:lastPrinted>2016-01-11T16:24:46Z</cp:lastPrinted>
  <dcterms:created xsi:type="dcterms:W3CDTF">2008-03-07T13:40:49Z</dcterms:created>
  <dcterms:modified xsi:type="dcterms:W3CDTF">2016-01-11T16:24:58Z</dcterms:modified>
</cp:coreProperties>
</file>